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sldIdLst>
    <p:sldId id="256" r:id="rId3"/>
    <p:sldId id="299" r:id="rId4"/>
    <p:sldId id="300" r:id="rId5"/>
    <p:sldId id="301" r:id="rId6"/>
    <p:sldId id="302" r:id="rId7"/>
    <p:sldId id="303" r:id="rId8"/>
    <p:sldId id="304" r:id="rId9"/>
    <p:sldId id="305" r:id="rId10"/>
    <p:sldId id="306" r:id="rId11"/>
    <p:sldId id="307" r:id="rId12"/>
    <p:sldId id="298" r:id="rId13"/>
    <p:sldId id="309" r:id="rId14"/>
    <p:sldId id="310" r:id="rId15"/>
    <p:sldId id="311" r:id="rId16"/>
    <p:sldId id="308" r:id="rId17"/>
    <p:sldId id="257" r:id="rId18"/>
    <p:sldId id="258" r:id="rId19"/>
    <p:sldId id="263" r:id="rId20"/>
    <p:sldId id="260" r:id="rId21"/>
    <p:sldId id="261" r:id="rId22"/>
    <p:sldId id="262" r:id="rId23"/>
    <p:sldId id="312" r:id="rId24"/>
    <p:sldId id="313" r:id="rId25"/>
    <p:sldId id="259" r:id="rId26"/>
    <p:sldId id="264" r:id="rId27"/>
    <p:sldId id="265" r:id="rId28"/>
    <p:sldId id="267" r:id="rId29"/>
    <p:sldId id="268" r:id="rId30"/>
    <p:sldId id="269" r:id="rId31"/>
    <p:sldId id="270" r:id="rId32"/>
    <p:sldId id="271" r:id="rId33"/>
    <p:sldId id="272" r:id="rId34"/>
    <p:sldId id="273" r:id="rId35"/>
    <p:sldId id="274" r:id="rId36"/>
    <p:sldId id="275" r:id="rId37"/>
    <p:sldId id="277" r:id="rId38"/>
    <p:sldId id="278"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Lst>
  <p:sldSz cx="9144000" cy="6858000" type="screen4x3"/>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912"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CustomShape 1"/>
          <p:cNvSpPr/>
          <p:nvPr/>
        </p:nvSpPr>
        <p:spPr>
          <a:xfrm>
            <a:off x="520560" y="1095480"/>
            <a:ext cx="1908720" cy="1908720"/>
          </a:xfrm>
          <a:prstGeom prst="ellipse">
            <a:avLst/>
          </a:prstGeom>
          <a:solidFill>
            <a:srgbClr val="FDC61B"/>
          </a:solidFill>
          <a:ln w="330120">
            <a:solidFill>
              <a:srgbClr val="FFE281"/>
            </a:solidFill>
            <a:round/>
          </a:ln>
        </p:spPr>
      </p:sp>
      <p:sp>
        <p:nvSpPr>
          <p:cNvPr id="40" name="CustomShape 2"/>
          <p:cNvSpPr/>
          <p:nvPr/>
        </p:nvSpPr>
        <p:spPr>
          <a:xfrm>
            <a:off x="1878840" y="282960"/>
            <a:ext cx="1908720" cy="1908720"/>
          </a:xfrm>
          <a:prstGeom prst="ellipse">
            <a:avLst/>
          </a:prstGeom>
          <a:solidFill>
            <a:srgbClr val="FDC61B"/>
          </a:solidFill>
          <a:ln w="330120">
            <a:solidFill>
              <a:srgbClr val="FFE281"/>
            </a:solidFill>
            <a:round/>
          </a:ln>
        </p:spPr>
      </p:sp>
      <p:sp>
        <p:nvSpPr>
          <p:cNvPr id="2" name="CustomShape 3"/>
          <p:cNvSpPr/>
          <p:nvPr/>
        </p:nvSpPr>
        <p:spPr>
          <a:xfrm>
            <a:off x="924120" y="-161640"/>
            <a:ext cx="1908720" cy="1908720"/>
          </a:xfrm>
          <a:prstGeom prst="ellipse">
            <a:avLst/>
          </a:prstGeom>
          <a:solidFill>
            <a:srgbClr val="FDC61B"/>
          </a:solidFill>
          <a:ln w="330120">
            <a:solidFill>
              <a:srgbClr val="FFE281"/>
            </a:solidFill>
            <a:round/>
          </a:ln>
        </p:spPr>
      </p:sp>
      <p:sp>
        <p:nvSpPr>
          <p:cNvPr id="3" name="CustomShape 4"/>
          <p:cNvSpPr/>
          <p:nvPr/>
        </p:nvSpPr>
        <p:spPr>
          <a:xfrm>
            <a:off x="0" y="660600"/>
            <a:ext cx="1908720" cy="1908720"/>
          </a:xfrm>
          <a:prstGeom prst="ellipse">
            <a:avLst/>
          </a:prstGeom>
          <a:solidFill>
            <a:srgbClr val="FDC61B"/>
          </a:solidFill>
          <a:ln w="330120">
            <a:solidFill>
              <a:srgbClr val="FFE281"/>
            </a:solidFill>
            <a:round/>
          </a:ln>
        </p:spPr>
      </p:sp>
      <p:sp>
        <p:nvSpPr>
          <p:cNvPr id="4" name="CustomShape 5"/>
          <p:cNvSpPr/>
          <p:nvPr/>
        </p:nvSpPr>
        <p:spPr>
          <a:xfrm>
            <a:off x="6661800" y="4362840"/>
            <a:ext cx="1908720" cy="1908720"/>
          </a:xfrm>
          <a:prstGeom prst="ellipse">
            <a:avLst/>
          </a:prstGeom>
          <a:solidFill>
            <a:srgbClr val="FDC61B"/>
          </a:solidFill>
          <a:ln w="330120">
            <a:solidFill>
              <a:srgbClr val="FFE281"/>
            </a:solidFill>
            <a:round/>
          </a:ln>
        </p:spPr>
      </p:sp>
      <p:sp>
        <p:nvSpPr>
          <p:cNvPr id="5" name="CustomShape 6"/>
          <p:cNvSpPr/>
          <p:nvPr/>
        </p:nvSpPr>
        <p:spPr>
          <a:xfrm>
            <a:off x="708480" y="4790160"/>
            <a:ext cx="1908720" cy="1908720"/>
          </a:xfrm>
          <a:prstGeom prst="ellipse">
            <a:avLst/>
          </a:prstGeom>
          <a:solidFill>
            <a:srgbClr val="FDC61B"/>
          </a:solidFill>
          <a:ln w="330120">
            <a:solidFill>
              <a:srgbClr val="FFE281"/>
            </a:solidFill>
            <a:round/>
          </a:ln>
        </p:spPr>
      </p:sp>
      <p:sp>
        <p:nvSpPr>
          <p:cNvPr id="6" name="CustomShape 7"/>
          <p:cNvSpPr/>
          <p:nvPr/>
        </p:nvSpPr>
        <p:spPr>
          <a:xfrm>
            <a:off x="6117480" y="784080"/>
            <a:ext cx="1908720" cy="1908720"/>
          </a:xfrm>
          <a:prstGeom prst="ellipse">
            <a:avLst/>
          </a:prstGeom>
          <a:solidFill>
            <a:srgbClr val="FDC61B"/>
          </a:solidFill>
          <a:ln w="330120">
            <a:solidFill>
              <a:srgbClr val="FFE281"/>
            </a:solidFill>
            <a:round/>
          </a:ln>
        </p:spPr>
      </p:sp>
      <p:sp>
        <p:nvSpPr>
          <p:cNvPr id="7" name="CustomShape 8"/>
          <p:cNvSpPr/>
          <p:nvPr/>
        </p:nvSpPr>
        <p:spPr>
          <a:xfrm>
            <a:off x="6459120" y="5140440"/>
            <a:ext cx="1908720" cy="1908720"/>
          </a:xfrm>
          <a:prstGeom prst="ellipse">
            <a:avLst/>
          </a:prstGeom>
          <a:solidFill>
            <a:srgbClr val="FDC61B"/>
          </a:solidFill>
          <a:ln w="330120">
            <a:solidFill>
              <a:srgbClr val="FFE281"/>
            </a:solidFill>
            <a:round/>
          </a:ln>
        </p:spPr>
      </p:sp>
      <p:sp>
        <p:nvSpPr>
          <p:cNvPr id="8" name="CustomShape 9"/>
          <p:cNvSpPr/>
          <p:nvPr/>
        </p:nvSpPr>
        <p:spPr>
          <a:xfrm>
            <a:off x="6350040" y="206640"/>
            <a:ext cx="1040760" cy="1040760"/>
          </a:xfrm>
          <a:prstGeom prst="ellipse">
            <a:avLst/>
          </a:prstGeom>
          <a:solidFill>
            <a:srgbClr val="FDC61B"/>
          </a:solidFill>
          <a:ln w="177840">
            <a:solidFill>
              <a:srgbClr val="FEEBAE"/>
            </a:solidFill>
            <a:round/>
          </a:ln>
        </p:spPr>
      </p:sp>
      <p:sp>
        <p:nvSpPr>
          <p:cNvPr id="9" name="CustomShape 10"/>
          <p:cNvSpPr/>
          <p:nvPr/>
        </p:nvSpPr>
        <p:spPr>
          <a:xfrm>
            <a:off x="6872040" y="1450800"/>
            <a:ext cx="1217880" cy="1217880"/>
          </a:xfrm>
          <a:prstGeom prst="ellipse">
            <a:avLst/>
          </a:prstGeom>
          <a:solidFill>
            <a:srgbClr val="FDC61B"/>
          </a:solidFill>
          <a:ln w="177840">
            <a:solidFill>
              <a:srgbClr val="FEEBAE"/>
            </a:solidFill>
            <a:round/>
          </a:ln>
        </p:spPr>
      </p:sp>
      <p:sp>
        <p:nvSpPr>
          <p:cNvPr id="10" name="CustomShape 11"/>
          <p:cNvSpPr/>
          <p:nvPr/>
        </p:nvSpPr>
        <p:spPr>
          <a:xfrm>
            <a:off x="7219080" y="2049840"/>
            <a:ext cx="1040760" cy="1040760"/>
          </a:xfrm>
          <a:prstGeom prst="ellipse">
            <a:avLst/>
          </a:prstGeom>
          <a:solidFill>
            <a:srgbClr val="FDC61B"/>
          </a:solidFill>
          <a:ln w="177840">
            <a:solidFill>
              <a:srgbClr val="FEEBAE"/>
            </a:solidFill>
            <a:round/>
          </a:ln>
        </p:spPr>
      </p:sp>
      <p:sp>
        <p:nvSpPr>
          <p:cNvPr id="11" name="CustomShape 12"/>
          <p:cNvSpPr/>
          <p:nvPr/>
        </p:nvSpPr>
        <p:spPr>
          <a:xfrm>
            <a:off x="7749360" y="2661480"/>
            <a:ext cx="721080" cy="721080"/>
          </a:xfrm>
          <a:prstGeom prst="ellipse">
            <a:avLst/>
          </a:prstGeom>
          <a:solidFill>
            <a:srgbClr val="FDC61B"/>
          </a:solidFill>
          <a:ln w="177840">
            <a:solidFill>
              <a:srgbClr val="FEEBAE"/>
            </a:solidFill>
            <a:round/>
          </a:ln>
        </p:spPr>
      </p:sp>
      <p:sp>
        <p:nvSpPr>
          <p:cNvPr id="12" name="CustomShape 13"/>
          <p:cNvSpPr/>
          <p:nvPr/>
        </p:nvSpPr>
        <p:spPr>
          <a:xfrm>
            <a:off x="277560" y="4321800"/>
            <a:ext cx="1396440" cy="1396440"/>
          </a:xfrm>
          <a:prstGeom prst="ellipse">
            <a:avLst/>
          </a:prstGeom>
          <a:solidFill>
            <a:srgbClr val="FDC61B"/>
          </a:solidFill>
          <a:ln w="177840">
            <a:solidFill>
              <a:srgbClr val="FEEBAE"/>
            </a:solidFill>
            <a:round/>
          </a:ln>
        </p:spPr>
      </p:sp>
      <p:sp>
        <p:nvSpPr>
          <p:cNvPr id="13" name="CustomShape 14"/>
          <p:cNvSpPr/>
          <p:nvPr/>
        </p:nvSpPr>
        <p:spPr>
          <a:xfrm>
            <a:off x="11160" y="4942080"/>
            <a:ext cx="610920" cy="610920"/>
          </a:xfrm>
          <a:prstGeom prst="ellipse">
            <a:avLst/>
          </a:prstGeom>
          <a:solidFill>
            <a:srgbClr val="FFE281"/>
          </a:solidFill>
          <a:ln w="12600">
            <a:solidFill>
              <a:srgbClr val="FFE281"/>
            </a:solidFill>
            <a:round/>
          </a:ln>
        </p:spPr>
      </p:sp>
      <p:sp>
        <p:nvSpPr>
          <p:cNvPr id="14" name="CustomShape 15"/>
          <p:cNvSpPr/>
          <p:nvPr/>
        </p:nvSpPr>
        <p:spPr>
          <a:xfrm>
            <a:off x="474120" y="836640"/>
            <a:ext cx="910440" cy="910440"/>
          </a:xfrm>
          <a:prstGeom prst="ellipse">
            <a:avLst/>
          </a:prstGeom>
          <a:solidFill>
            <a:srgbClr val="FFE281"/>
          </a:solidFill>
          <a:ln w="63360">
            <a:solidFill>
              <a:srgbClr val="FFE281"/>
            </a:solidFill>
            <a:round/>
          </a:ln>
        </p:spPr>
      </p:sp>
      <p:sp>
        <p:nvSpPr>
          <p:cNvPr id="15" name="CustomShape 16"/>
          <p:cNvSpPr/>
          <p:nvPr/>
        </p:nvSpPr>
        <p:spPr>
          <a:xfrm>
            <a:off x="319320" y="1452240"/>
            <a:ext cx="772560" cy="772560"/>
          </a:xfrm>
          <a:prstGeom prst="ellipse">
            <a:avLst/>
          </a:prstGeom>
          <a:solidFill>
            <a:srgbClr val="FFE281"/>
          </a:solidFill>
          <a:ln w="63360">
            <a:solidFill>
              <a:srgbClr val="FFE281"/>
            </a:solidFill>
            <a:round/>
          </a:ln>
        </p:spPr>
      </p:sp>
      <p:sp>
        <p:nvSpPr>
          <p:cNvPr id="16" name="CustomShape 17"/>
          <p:cNvSpPr/>
          <p:nvPr/>
        </p:nvSpPr>
        <p:spPr>
          <a:xfrm>
            <a:off x="371160" y="1887120"/>
            <a:ext cx="609840" cy="609840"/>
          </a:xfrm>
          <a:prstGeom prst="ellipse">
            <a:avLst/>
          </a:prstGeom>
          <a:solidFill>
            <a:srgbClr val="FFE281"/>
          </a:solidFill>
          <a:ln w="12600">
            <a:solidFill>
              <a:srgbClr val="FFE281"/>
            </a:solidFill>
            <a:round/>
          </a:ln>
        </p:spPr>
      </p:sp>
      <p:sp>
        <p:nvSpPr>
          <p:cNvPr id="17" name="CustomShape 18"/>
          <p:cNvSpPr/>
          <p:nvPr/>
        </p:nvSpPr>
        <p:spPr>
          <a:xfrm>
            <a:off x="154800" y="1919520"/>
            <a:ext cx="521280" cy="521280"/>
          </a:xfrm>
          <a:prstGeom prst="ellipse">
            <a:avLst/>
          </a:prstGeom>
          <a:solidFill>
            <a:srgbClr val="FFE281"/>
          </a:solidFill>
          <a:ln w="63360">
            <a:solidFill>
              <a:srgbClr val="FFE281"/>
            </a:solidFill>
            <a:round/>
          </a:ln>
        </p:spPr>
      </p:sp>
      <p:sp>
        <p:nvSpPr>
          <p:cNvPr id="18" name="CustomShape 19"/>
          <p:cNvSpPr/>
          <p:nvPr/>
        </p:nvSpPr>
        <p:spPr>
          <a:xfrm>
            <a:off x="7748280" y="282960"/>
            <a:ext cx="1128240" cy="1128240"/>
          </a:xfrm>
          <a:prstGeom prst="ellipse">
            <a:avLst/>
          </a:prstGeom>
          <a:solidFill>
            <a:srgbClr val="FFE281"/>
          </a:solidFill>
          <a:ln w="12600">
            <a:solidFill>
              <a:srgbClr val="FFE281"/>
            </a:solidFill>
            <a:round/>
          </a:ln>
        </p:spPr>
      </p:sp>
      <p:sp>
        <p:nvSpPr>
          <p:cNvPr id="19" name="CustomShape 20"/>
          <p:cNvSpPr/>
          <p:nvPr/>
        </p:nvSpPr>
        <p:spPr>
          <a:xfrm>
            <a:off x="7590960" y="728640"/>
            <a:ext cx="969480" cy="969480"/>
          </a:xfrm>
          <a:prstGeom prst="ellipse">
            <a:avLst/>
          </a:prstGeom>
          <a:solidFill>
            <a:srgbClr val="FFE281"/>
          </a:solidFill>
          <a:ln w="63360">
            <a:solidFill>
              <a:srgbClr val="FFE281"/>
            </a:solidFill>
            <a:round/>
          </a:ln>
        </p:spPr>
      </p:sp>
      <p:sp>
        <p:nvSpPr>
          <p:cNvPr id="20" name="CustomShape 21"/>
          <p:cNvSpPr/>
          <p:nvPr/>
        </p:nvSpPr>
        <p:spPr>
          <a:xfrm>
            <a:off x="7470000" y="1326600"/>
            <a:ext cx="607680" cy="607680"/>
          </a:xfrm>
          <a:prstGeom prst="ellipse">
            <a:avLst/>
          </a:prstGeom>
          <a:solidFill>
            <a:srgbClr val="FFE281"/>
          </a:solidFill>
          <a:ln w="12600">
            <a:solidFill>
              <a:srgbClr val="FFE281"/>
            </a:solidFill>
            <a:round/>
          </a:ln>
        </p:spPr>
      </p:sp>
      <p:sp>
        <p:nvSpPr>
          <p:cNvPr id="21" name="CustomShape 22"/>
          <p:cNvSpPr/>
          <p:nvPr/>
        </p:nvSpPr>
        <p:spPr>
          <a:xfrm>
            <a:off x="7629840" y="5611320"/>
            <a:ext cx="738000" cy="738000"/>
          </a:xfrm>
          <a:prstGeom prst="ellipse">
            <a:avLst/>
          </a:prstGeom>
          <a:solidFill>
            <a:srgbClr val="FFE281"/>
          </a:solidFill>
          <a:ln w="12600">
            <a:solidFill>
              <a:srgbClr val="FFE281"/>
            </a:solidFill>
            <a:round/>
          </a:ln>
        </p:spPr>
      </p:sp>
      <p:sp>
        <p:nvSpPr>
          <p:cNvPr id="22" name="CustomShape 23"/>
          <p:cNvSpPr/>
          <p:nvPr/>
        </p:nvSpPr>
        <p:spPr>
          <a:xfrm>
            <a:off x="6972840" y="5242320"/>
            <a:ext cx="738000" cy="738000"/>
          </a:xfrm>
          <a:prstGeom prst="ellipse">
            <a:avLst/>
          </a:prstGeom>
          <a:solidFill>
            <a:srgbClr val="FFE281"/>
          </a:solidFill>
          <a:ln w="63360">
            <a:solidFill>
              <a:srgbClr val="FFE281"/>
            </a:solidFill>
            <a:round/>
          </a:ln>
        </p:spPr>
      </p:sp>
      <p:sp>
        <p:nvSpPr>
          <p:cNvPr id="23" name="CustomShape 24"/>
          <p:cNvSpPr/>
          <p:nvPr/>
        </p:nvSpPr>
        <p:spPr>
          <a:xfrm>
            <a:off x="7494480" y="4928040"/>
            <a:ext cx="738000" cy="738000"/>
          </a:xfrm>
          <a:prstGeom prst="ellipse">
            <a:avLst/>
          </a:prstGeom>
          <a:solidFill>
            <a:srgbClr val="FFE281"/>
          </a:solidFill>
          <a:ln w="12600">
            <a:solidFill>
              <a:srgbClr val="FFE281"/>
            </a:solidFill>
            <a:round/>
          </a:ln>
        </p:spPr>
      </p:sp>
      <p:sp>
        <p:nvSpPr>
          <p:cNvPr id="24" name="CustomShape 25"/>
          <p:cNvSpPr/>
          <p:nvPr/>
        </p:nvSpPr>
        <p:spPr>
          <a:xfrm>
            <a:off x="8228880" y="5666400"/>
            <a:ext cx="605160" cy="605160"/>
          </a:xfrm>
          <a:prstGeom prst="ellipse">
            <a:avLst/>
          </a:prstGeom>
          <a:solidFill>
            <a:srgbClr val="FFE281"/>
          </a:solidFill>
          <a:ln w="63360">
            <a:solidFill>
              <a:srgbClr val="FFE281"/>
            </a:solidFill>
            <a:round/>
          </a:ln>
        </p:spPr>
      </p:sp>
      <p:sp>
        <p:nvSpPr>
          <p:cNvPr id="25" name="CustomShape 26"/>
          <p:cNvSpPr/>
          <p:nvPr/>
        </p:nvSpPr>
        <p:spPr>
          <a:xfrm>
            <a:off x="8078400" y="4097880"/>
            <a:ext cx="553320" cy="553320"/>
          </a:xfrm>
          <a:prstGeom prst="ellipse">
            <a:avLst/>
          </a:prstGeom>
          <a:solidFill>
            <a:srgbClr val="FFE281"/>
          </a:solidFill>
          <a:ln w="63360">
            <a:solidFill>
              <a:srgbClr val="FFE281"/>
            </a:solidFill>
            <a:round/>
          </a:ln>
        </p:spPr>
      </p:sp>
      <p:sp>
        <p:nvSpPr>
          <p:cNvPr id="26" name="CustomShape 27"/>
          <p:cNvSpPr/>
          <p:nvPr/>
        </p:nvSpPr>
        <p:spPr>
          <a:xfrm>
            <a:off x="8411760" y="5058000"/>
            <a:ext cx="553320" cy="553320"/>
          </a:xfrm>
          <a:prstGeom prst="ellipse">
            <a:avLst/>
          </a:prstGeom>
          <a:solidFill>
            <a:srgbClr val="FFE281"/>
          </a:solidFill>
          <a:ln w="63360">
            <a:solidFill>
              <a:srgbClr val="FFE281"/>
            </a:solidFill>
            <a:round/>
          </a:ln>
        </p:spPr>
      </p:sp>
      <p:sp>
        <p:nvSpPr>
          <p:cNvPr id="27" name="CustomShape 28"/>
          <p:cNvSpPr/>
          <p:nvPr/>
        </p:nvSpPr>
        <p:spPr>
          <a:xfrm>
            <a:off x="8570880" y="3382920"/>
            <a:ext cx="306000" cy="306000"/>
          </a:xfrm>
          <a:prstGeom prst="ellipse">
            <a:avLst/>
          </a:prstGeom>
          <a:solidFill>
            <a:srgbClr val="FFE281"/>
          </a:solidFill>
          <a:ln w="63360">
            <a:solidFill>
              <a:srgbClr val="FFE281"/>
            </a:solidFill>
            <a:round/>
          </a:ln>
        </p:spPr>
      </p:sp>
      <p:sp>
        <p:nvSpPr>
          <p:cNvPr id="28" name="CustomShape 29"/>
          <p:cNvSpPr/>
          <p:nvPr/>
        </p:nvSpPr>
        <p:spPr>
          <a:xfrm>
            <a:off x="8398080" y="3535920"/>
            <a:ext cx="306000" cy="306000"/>
          </a:xfrm>
          <a:prstGeom prst="ellipse">
            <a:avLst/>
          </a:prstGeom>
          <a:solidFill>
            <a:srgbClr val="FFE281"/>
          </a:solidFill>
          <a:ln w="63360">
            <a:solidFill>
              <a:srgbClr val="FFE281"/>
            </a:solidFill>
            <a:round/>
          </a:ln>
        </p:spPr>
      </p:sp>
      <p:sp>
        <p:nvSpPr>
          <p:cNvPr id="29" name="CustomShape 30"/>
          <p:cNvSpPr/>
          <p:nvPr/>
        </p:nvSpPr>
        <p:spPr>
          <a:xfrm>
            <a:off x="8608320" y="3688560"/>
            <a:ext cx="306000" cy="306000"/>
          </a:xfrm>
          <a:prstGeom prst="ellipse">
            <a:avLst/>
          </a:prstGeom>
          <a:solidFill>
            <a:srgbClr val="FFE281"/>
          </a:solidFill>
          <a:ln w="63360">
            <a:solidFill>
              <a:srgbClr val="FFE281"/>
            </a:solidFill>
            <a:round/>
          </a:ln>
        </p:spPr>
      </p:sp>
      <p:sp>
        <p:nvSpPr>
          <p:cNvPr id="30" name="CustomShape 31"/>
          <p:cNvSpPr/>
          <p:nvPr/>
        </p:nvSpPr>
        <p:spPr>
          <a:xfrm>
            <a:off x="154800" y="2698920"/>
            <a:ext cx="467280" cy="467280"/>
          </a:xfrm>
          <a:prstGeom prst="ellipse">
            <a:avLst/>
          </a:prstGeom>
          <a:solidFill>
            <a:srgbClr val="FFE281"/>
          </a:solidFill>
          <a:ln w="12600">
            <a:solidFill>
              <a:srgbClr val="FFE281"/>
            </a:solidFill>
            <a:round/>
          </a:ln>
        </p:spPr>
      </p:sp>
      <p:sp>
        <p:nvSpPr>
          <p:cNvPr id="31" name="CustomShape 32"/>
          <p:cNvSpPr/>
          <p:nvPr/>
        </p:nvSpPr>
        <p:spPr>
          <a:xfrm>
            <a:off x="474120" y="3166560"/>
            <a:ext cx="458280" cy="458280"/>
          </a:xfrm>
          <a:prstGeom prst="ellipse">
            <a:avLst/>
          </a:prstGeom>
          <a:solidFill>
            <a:srgbClr val="FFE281"/>
          </a:solidFill>
          <a:ln w="12600">
            <a:solidFill>
              <a:srgbClr val="FFE281"/>
            </a:solidFill>
            <a:round/>
          </a:ln>
        </p:spPr>
      </p:sp>
      <p:sp>
        <p:nvSpPr>
          <p:cNvPr id="32" name="CustomShape 33"/>
          <p:cNvSpPr/>
          <p:nvPr/>
        </p:nvSpPr>
        <p:spPr>
          <a:xfrm>
            <a:off x="270360" y="3382920"/>
            <a:ext cx="351720" cy="351720"/>
          </a:xfrm>
          <a:prstGeom prst="ellipse">
            <a:avLst/>
          </a:prstGeom>
          <a:solidFill>
            <a:srgbClr val="FFE281"/>
          </a:solidFill>
          <a:ln w="63360">
            <a:solidFill>
              <a:srgbClr val="FFE281"/>
            </a:solidFill>
            <a:round/>
          </a:ln>
        </p:spPr>
      </p:sp>
      <p:sp>
        <p:nvSpPr>
          <p:cNvPr id="33" name="CustomShape 34"/>
          <p:cNvSpPr/>
          <p:nvPr/>
        </p:nvSpPr>
        <p:spPr>
          <a:xfrm>
            <a:off x="6173280" y="2395440"/>
            <a:ext cx="1217880" cy="1217880"/>
          </a:xfrm>
          <a:prstGeom prst="ellipse">
            <a:avLst/>
          </a:prstGeom>
          <a:solidFill>
            <a:srgbClr val="FDC61B"/>
          </a:solidFill>
          <a:ln w="177840">
            <a:solidFill>
              <a:srgbClr val="FEEBAE"/>
            </a:solidFill>
            <a:round/>
          </a:ln>
        </p:spPr>
      </p:sp>
      <p:sp>
        <p:nvSpPr>
          <p:cNvPr id="34" name="PlaceHolder 35"/>
          <p:cNvSpPr>
            <a:spLocks noGrp="1"/>
          </p:cNvSpPr>
          <p:nvPr>
            <p:ph type="title"/>
          </p:nvPr>
        </p:nvSpPr>
        <p:spPr>
          <a:xfrm>
            <a:off x="1009440" y="3307320"/>
            <a:ext cx="7116840" cy="1469520"/>
          </a:xfrm>
          <a:prstGeom prst="rect">
            <a:avLst/>
          </a:prstGeom>
        </p:spPr>
        <p:txBody>
          <a:bodyPr lIns="90000" tIns="45000" rIns="90000" bIns="45000" anchor="b"/>
          <a:lstStyle/>
          <a:p>
            <a:r>
              <a:rPr lang="en-US" sz="4000">
                <a:solidFill>
                  <a:srgbClr val="FFFFFF"/>
                </a:solidFill>
                <a:latin typeface="Verdana"/>
              </a:rPr>
              <a:t>Click to edit the title text formatClick to edit Master title style</a:t>
            </a:r>
            <a:endParaRPr/>
          </a:p>
        </p:txBody>
      </p:sp>
      <p:sp>
        <p:nvSpPr>
          <p:cNvPr id="35" name="PlaceHolder 36"/>
          <p:cNvSpPr>
            <a:spLocks noGrp="1"/>
          </p:cNvSpPr>
          <p:nvPr>
            <p:ph type="body"/>
          </p:nvPr>
        </p:nvSpPr>
        <p:spPr>
          <a:xfrm>
            <a:off x="1009440" y="4777560"/>
            <a:ext cx="7116840" cy="4616280"/>
          </a:xfrm>
          <a:prstGeom prst="rect">
            <a:avLst/>
          </a:prstGeom>
        </p:spPr>
        <p:txBody>
          <a:bodyPr lIns="90000" tIns="45000" rIns="90000" bIns="45000"/>
          <a:lstStyle/>
          <a:p>
            <a:pPr>
              <a:buSzPct val="45000"/>
              <a:buFont typeface="StarSymbol"/>
              <a:buChar char=""/>
            </a:pPr>
            <a:r>
              <a:rPr lang="en-US" sz="2000">
                <a:solidFill>
                  <a:srgbClr val="FEDD78"/>
                </a:solidFill>
                <a:latin typeface="Verdana"/>
              </a:rPr>
              <a:t>Click to edit the outline text format</a:t>
            </a:r>
            <a:endParaRPr/>
          </a:p>
          <a:p>
            <a:pPr lvl="1">
              <a:buSzPct val="45000"/>
              <a:buFont typeface="StarSymbol"/>
              <a:buChar char=""/>
            </a:pPr>
            <a:r>
              <a:rPr lang="en-US" sz="2000">
                <a:solidFill>
                  <a:srgbClr val="FEDD78"/>
                </a:solidFill>
                <a:latin typeface="Verdana"/>
              </a:rPr>
              <a:t>Second Outline Level</a:t>
            </a:r>
            <a:endParaRPr/>
          </a:p>
          <a:p>
            <a:pPr lvl="2">
              <a:buSzPct val="75000"/>
              <a:buFont typeface="StarSymbol"/>
              <a:buChar char=""/>
            </a:pPr>
            <a:r>
              <a:rPr lang="en-US" sz="2000">
                <a:solidFill>
                  <a:srgbClr val="FEDD78"/>
                </a:solidFill>
                <a:latin typeface="Verdana"/>
              </a:rPr>
              <a:t>Third Outline Level</a:t>
            </a:r>
            <a:endParaRPr/>
          </a:p>
          <a:p>
            <a:pPr lvl="3">
              <a:buSzPct val="45000"/>
              <a:buFont typeface="StarSymbol"/>
              <a:buChar char=""/>
            </a:pPr>
            <a:r>
              <a:rPr lang="en-US" sz="2000">
                <a:solidFill>
                  <a:srgbClr val="FEDD78"/>
                </a:solidFill>
                <a:latin typeface="Verdana"/>
              </a:rPr>
              <a:t>Fourth Outline Level</a:t>
            </a:r>
            <a:endParaRPr/>
          </a:p>
          <a:p>
            <a:pPr lvl="4">
              <a:buSzPct val="75000"/>
              <a:buFont typeface="StarSymbol"/>
              <a:buChar char=""/>
            </a:pPr>
            <a:r>
              <a:rPr lang="en-US" sz="2000">
                <a:solidFill>
                  <a:srgbClr val="FEDD78"/>
                </a:solidFill>
                <a:latin typeface="Verdana"/>
              </a:rPr>
              <a:t>Fifth Outline Level</a:t>
            </a:r>
            <a:endParaRPr/>
          </a:p>
          <a:p>
            <a:pPr lvl="5">
              <a:buSzPct val="45000"/>
              <a:buFont typeface="StarSymbol"/>
              <a:buChar char=""/>
            </a:pPr>
            <a:r>
              <a:rPr lang="en-US" sz="2000">
                <a:solidFill>
                  <a:srgbClr val="FEDD78"/>
                </a:solidFill>
                <a:latin typeface="Verdana"/>
              </a:rPr>
              <a:t>Sixth Outline Level</a:t>
            </a:r>
            <a:endParaRPr/>
          </a:p>
          <a:p>
            <a:pPr lvl="6">
              <a:buSzPct val="45000"/>
              <a:buFont typeface="StarSymbol"/>
              <a:buChar char=""/>
            </a:pPr>
            <a:r>
              <a:rPr lang="en-US" sz="2000">
                <a:solidFill>
                  <a:srgbClr val="FEDD78"/>
                </a:solidFill>
                <a:latin typeface="Verdana"/>
              </a:rPr>
              <a:t>Seventh Outline Level</a:t>
            </a:r>
            <a:endParaRPr/>
          </a:p>
          <a:p>
            <a:pPr lvl="7">
              <a:buSzPct val="45000"/>
              <a:buFont typeface="StarSymbol"/>
              <a:buChar char=""/>
            </a:pPr>
            <a:r>
              <a:rPr lang="en-US" sz="2000">
                <a:solidFill>
                  <a:srgbClr val="FEDD78"/>
                </a:solidFill>
                <a:latin typeface="Verdana"/>
              </a:rPr>
              <a:t>Eighth Outline Level</a:t>
            </a:r>
            <a:endParaRPr/>
          </a:p>
          <a:p>
            <a:r>
              <a:rPr lang="en-US" sz="2000">
                <a:solidFill>
                  <a:srgbClr val="FEDD78"/>
                </a:solidFill>
                <a:latin typeface="Verdana"/>
              </a:rPr>
              <a:t>Ninth Outline LevelClick to edit Master subtitle style</a:t>
            </a:r>
            <a:endParaRPr/>
          </a:p>
        </p:txBody>
      </p:sp>
      <p:sp>
        <p:nvSpPr>
          <p:cNvPr id="36" name="PlaceHolder 37"/>
          <p:cNvSpPr>
            <a:spLocks noGrp="1"/>
          </p:cNvSpPr>
          <p:nvPr>
            <p:ph type="dt"/>
          </p:nvPr>
        </p:nvSpPr>
        <p:spPr>
          <a:xfrm>
            <a:off x="6437520" y="5951880"/>
            <a:ext cx="2133360" cy="364680"/>
          </a:xfrm>
          <a:prstGeom prst="rect">
            <a:avLst/>
          </a:prstGeom>
        </p:spPr>
        <p:txBody>
          <a:bodyPr lIns="90000" tIns="45000" rIns="90000" bIns="45000"/>
          <a:lstStyle/>
          <a:p>
            <a:r>
              <a:rPr lang="en-US" sz="900">
                <a:solidFill>
                  <a:srgbClr val="FFFFFF"/>
                </a:solidFill>
                <a:latin typeface="Verdana"/>
              </a:rPr>
              <a:t>&lt;date/time&gt;11/28/11</a:t>
            </a:r>
            <a:endParaRPr/>
          </a:p>
        </p:txBody>
      </p:sp>
      <p:sp>
        <p:nvSpPr>
          <p:cNvPr id="37" name="PlaceHolder 38"/>
          <p:cNvSpPr>
            <a:spLocks noGrp="1"/>
          </p:cNvSpPr>
          <p:nvPr>
            <p:ph type="ftr"/>
          </p:nvPr>
        </p:nvSpPr>
        <p:spPr>
          <a:xfrm>
            <a:off x="1180800" y="5951880"/>
            <a:ext cx="5256000" cy="364680"/>
          </a:xfrm>
          <a:prstGeom prst="rect">
            <a:avLst/>
          </a:prstGeom>
        </p:spPr>
        <p:txBody>
          <a:bodyPr lIns="90000" tIns="45000" rIns="90000" bIns="45000"/>
          <a:lstStyle/>
          <a:p>
            <a:r>
              <a:rPr lang="en-US"/>
              <a:t>&lt;footer&gt;</a:t>
            </a:r>
            <a:endParaRPr/>
          </a:p>
        </p:txBody>
      </p:sp>
      <p:sp>
        <p:nvSpPr>
          <p:cNvPr id="38" name="PlaceHolder 39"/>
          <p:cNvSpPr>
            <a:spLocks noGrp="1"/>
          </p:cNvSpPr>
          <p:nvPr>
            <p:ph type="sldNum"/>
          </p:nvPr>
        </p:nvSpPr>
        <p:spPr>
          <a:xfrm>
            <a:off x="572760" y="5951880"/>
            <a:ext cx="608040" cy="364680"/>
          </a:xfrm>
          <a:prstGeom prst="rect">
            <a:avLst/>
          </a:prstGeom>
        </p:spPr>
        <p:txBody>
          <a:bodyPr lIns="90000" tIns="45000" rIns="90000" bIns="45000"/>
          <a:lstStyle/>
          <a:p>
            <a:fld id="{F12111F1-A1E1-41A1-8151-714171E1A161}" type="slidenum">
              <a:rPr lang="en-US">
                <a:solidFill>
                  <a:srgbClr val="FFFFFF"/>
                </a:solidFill>
                <a:latin typeface="Verdana"/>
              </a:rPr>
              <a:t>‹#›</a:t>
            </a:fld>
            <a:fld id="{8111C111-9161-41B1-91B1-81713161E1A1}" type="slidenum">
              <a:rPr lang="en-US">
                <a:solidFill>
                  <a:srgbClr val="FFFFFF"/>
                </a:solidFill>
                <a:latin typeface="Verdana"/>
              </a:rPr>
              <a:t>‹#›</a:t>
            </a:fld>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CustomShape 1"/>
          <p:cNvSpPr/>
          <p:nvPr/>
        </p:nvSpPr>
        <p:spPr>
          <a:xfrm>
            <a:off x="520560" y="1095480"/>
            <a:ext cx="1908720" cy="1908720"/>
          </a:xfrm>
          <a:prstGeom prst="ellipse">
            <a:avLst/>
          </a:prstGeom>
          <a:solidFill>
            <a:srgbClr val="FDC61B"/>
          </a:solidFill>
          <a:ln w="330120">
            <a:solidFill>
              <a:srgbClr val="FFE281"/>
            </a:solidFill>
            <a:round/>
          </a:ln>
        </p:spPr>
      </p:sp>
      <p:sp>
        <p:nvSpPr>
          <p:cNvPr id="40" name="CustomShape 2"/>
          <p:cNvSpPr/>
          <p:nvPr/>
        </p:nvSpPr>
        <p:spPr>
          <a:xfrm>
            <a:off x="1878840" y="282960"/>
            <a:ext cx="1908720" cy="1908720"/>
          </a:xfrm>
          <a:prstGeom prst="ellipse">
            <a:avLst/>
          </a:prstGeom>
          <a:solidFill>
            <a:srgbClr val="FDC61B"/>
          </a:solidFill>
          <a:ln w="330120">
            <a:solidFill>
              <a:srgbClr val="FFE281"/>
            </a:solidFill>
            <a:round/>
          </a:ln>
        </p:spPr>
      </p:sp>
      <p:sp>
        <p:nvSpPr>
          <p:cNvPr id="41" name="CustomShape 3"/>
          <p:cNvSpPr/>
          <p:nvPr/>
        </p:nvSpPr>
        <p:spPr>
          <a:xfrm>
            <a:off x="924120" y="-161640"/>
            <a:ext cx="1908720" cy="1908720"/>
          </a:xfrm>
          <a:prstGeom prst="ellipse">
            <a:avLst/>
          </a:prstGeom>
          <a:solidFill>
            <a:srgbClr val="FDC61B"/>
          </a:solidFill>
          <a:ln w="330120">
            <a:solidFill>
              <a:srgbClr val="FFE281"/>
            </a:solidFill>
            <a:round/>
          </a:ln>
        </p:spPr>
      </p:sp>
      <p:sp>
        <p:nvSpPr>
          <p:cNvPr id="42" name="CustomShape 4"/>
          <p:cNvSpPr/>
          <p:nvPr/>
        </p:nvSpPr>
        <p:spPr>
          <a:xfrm>
            <a:off x="0" y="660600"/>
            <a:ext cx="1908720" cy="1908720"/>
          </a:xfrm>
          <a:prstGeom prst="ellipse">
            <a:avLst/>
          </a:prstGeom>
          <a:solidFill>
            <a:srgbClr val="FDC61B"/>
          </a:solidFill>
          <a:ln w="330120">
            <a:solidFill>
              <a:srgbClr val="FFE281"/>
            </a:solidFill>
            <a:round/>
          </a:ln>
        </p:spPr>
      </p:sp>
      <p:sp>
        <p:nvSpPr>
          <p:cNvPr id="43" name="CustomShape 5"/>
          <p:cNvSpPr/>
          <p:nvPr/>
        </p:nvSpPr>
        <p:spPr>
          <a:xfrm>
            <a:off x="6661800" y="4362840"/>
            <a:ext cx="1908720" cy="1908720"/>
          </a:xfrm>
          <a:prstGeom prst="ellipse">
            <a:avLst/>
          </a:prstGeom>
          <a:solidFill>
            <a:srgbClr val="FDC61B"/>
          </a:solidFill>
          <a:ln w="330120">
            <a:solidFill>
              <a:srgbClr val="FFE281"/>
            </a:solidFill>
            <a:round/>
          </a:ln>
        </p:spPr>
      </p:sp>
      <p:sp>
        <p:nvSpPr>
          <p:cNvPr id="44" name="CustomShape 6"/>
          <p:cNvSpPr/>
          <p:nvPr/>
        </p:nvSpPr>
        <p:spPr>
          <a:xfrm>
            <a:off x="708480" y="4790160"/>
            <a:ext cx="1908720" cy="1908720"/>
          </a:xfrm>
          <a:prstGeom prst="ellipse">
            <a:avLst/>
          </a:prstGeom>
          <a:solidFill>
            <a:srgbClr val="FDC61B"/>
          </a:solidFill>
          <a:ln w="330120">
            <a:solidFill>
              <a:srgbClr val="FFE281"/>
            </a:solidFill>
            <a:round/>
          </a:ln>
        </p:spPr>
      </p:sp>
      <p:sp>
        <p:nvSpPr>
          <p:cNvPr id="45" name="CustomShape 7"/>
          <p:cNvSpPr/>
          <p:nvPr/>
        </p:nvSpPr>
        <p:spPr>
          <a:xfrm>
            <a:off x="6117480" y="784080"/>
            <a:ext cx="1908720" cy="1908720"/>
          </a:xfrm>
          <a:prstGeom prst="ellipse">
            <a:avLst/>
          </a:prstGeom>
          <a:solidFill>
            <a:srgbClr val="FDC61B"/>
          </a:solidFill>
          <a:ln w="330120">
            <a:solidFill>
              <a:srgbClr val="FFE281"/>
            </a:solidFill>
            <a:round/>
          </a:ln>
        </p:spPr>
      </p:sp>
      <p:sp>
        <p:nvSpPr>
          <p:cNvPr id="46" name="CustomShape 8"/>
          <p:cNvSpPr/>
          <p:nvPr/>
        </p:nvSpPr>
        <p:spPr>
          <a:xfrm>
            <a:off x="6459120" y="5140440"/>
            <a:ext cx="1908720" cy="1908720"/>
          </a:xfrm>
          <a:prstGeom prst="ellipse">
            <a:avLst/>
          </a:prstGeom>
          <a:solidFill>
            <a:srgbClr val="FDC61B"/>
          </a:solidFill>
          <a:ln w="330120">
            <a:solidFill>
              <a:srgbClr val="FFE281"/>
            </a:solidFill>
            <a:round/>
          </a:ln>
        </p:spPr>
      </p:sp>
      <p:sp>
        <p:nvSpPr>
          <p:cNvPr id="47" name="CustomShape 9"/>
          <p:cNvSpPr/>
          <p:nvPr/>
        </p:nvSpPr>
        <p:spPr>
          <a:xfrm>
            <a:off x="6350040" y="206640"/>
            <a:ext cx="1040760" cy="1040760"/>
          </a:xfrm>
          <a:prstGeom prst="ellipse">
            <a:avLst/>
          </a:prstGeom>
          <a:solidFill>
            <a:srgbClr val="FDC61B"/>
          </a:solidFill>
          <a:ln w="177840">
            <a:solidFill>
              <a:srgbClr val="FEEBAE"/>
            </a:solidFill>
            <a:round/>
          </a:ln>
        </p:spPr>
      </p:sp>
      <p:sp>
        <p:nvSpPr>
          <p:cNvPr id="48" name="CustomShape 10"/>
          <p:cNvSpPr/>
          <p:nvPr/>
        </p:nvSpPr>
        <p:spPr>
          <a:xfrm>
            <a:off x="6872040" y="1450800"/>
            <a:ext cx="1217880" cy="1217880"/>
          </a:xfrm>
          <a:prstGeom prst="ellipse">
            <a:avLst/>
          </a:prstGeom>
          <a:solidFill>
            <a:srgbClr val="FDC61B"/>
          </a:solidFill>
          <a:ln w="177840">
            <a:solidFill>
              <a:srgbClr val="FEEBAE"/>
            </a:solidFill>
            <a:round/>
          </a:ln>
        </p:spPr>
      </p:sp>
      <p:sp>
        <p:nvSpPr>
          <p:cNvPr id="49" name="CustomShape 11"/>
          <p:cNvSpPr/>
          <p:nvPr/>
        </p:nvSpPr>
        <p:spPr>
          <a:xfrm>
            <a:off x="7219080" y="2049840"/>
            <a:ext cx="1040760" cy="1040760"/>
          </a:xfrm>
          <a:prstGeom prst="ellipse">
            <a:avLst/>
          </a:prstGeom>
          <a:solidFill>
            <a:srgbClr val="FDC61B"/>
          </a:solidFill>
          <a:ln w="177840">
            <a:solidFill>
              <a:srgbClr val="FEEBAE"/>
            </a:solidFill>
            <a:round/>
          </a:ln>
        </p:spPr>
      </p:sp>
      <p:sp>
        <p:nvSpPr>
          <p:cNvPr id="50" name="CustomShape 12"/>
          <p:cNvSpPr/>
          <p:nvPr/>
        </p:nvSpPr>
        <p:spPr>
          <a:xfrm>
            <a:off x="7749360" y="2661480"/>
            <a:ext cx="721080" cy="721080"/>
          </a:xfrm>
          <a:prstGeom prst="ellipse">
            <a:avLst/>
          </a:prstGeom>
          <a:solidFill>
            <a:srgbClr val="FDC61B"/>
          </a:solidFill>
          <a:ln w="177840">
            <a:solidFill>
              <a:srgbClr val="FEEBAE"/>
            </a:solidFill>
            <a:round/>
          </a:ln>
        </p:spPr>
      </p:sp>
      <p:sp>
        <p:nvSpPr>
          <p:cNvPr id="51" name="CustomShape 13"/>
          <p:cNvSpPr/>
          <p:nvPr/>
        </p:nvSpPr>
        <p:spPr>
          <a:xfrm>
            <a:off x="277560" y="4321800"/>
            <a:ext cx="1396440" cy="1396440"/>
          </a:xfrm>
          <a:prstGeom prst="ellipse">
            <a:avLst/>
          </a:prstGeom>
          <a:solidFill>
            <a:srgbClr val="FDC61B"/>
          </a:solidFill>
          <a:ln w="177840">
            <a:solidFill>
              <a:srgbClr val="FEEBAE"/>
            </a:solidFill>
            <a:round/>
          </a:ln>
        </p:spPr>
      </p:sp>
      <p:sp>
        <p:nvSpPr>
          <p:cNvPr id="52" name="CustomShape 14"/>
          <p:cNvSpPr/>
          <p:nvPr/>
        </p:nvSpPr>
        <p:spPr>
          <a:xfrm>
            <a:off x="11160" y="4942080"/>
            <a:ext cx="610920" cy="610920"/>
          </a:xfrm>
          <a:prstGeom prst="ellipse">
            <a:avLst/>
          </a:prstGeom>
          <a:solidFill>
            <a:srgbClr val="FFE281"/>
          </a:solidFill>
          <a:ln w="12600">
            <a:solidFill>
              <a:srgbClr val="FFE281"/>
            </a:solidFill>
            <a:round/>
          </a:ln>
        </p:spPr>
      </p:sp>
      <p:sp>
        <p:nvSpPr>
          <p:cNvPr id="53" name="CustomShape 15"/>
          <p:cNvSpPr/>
          <p:nvPr/>
        </p:nvSpPr>
        <p:spPr>
          <a:xfrm>
            <a:off x="474120" y="836640"/>
            <a:ext cx="910440" cy="910440"/>
          </a:xfrm>
          <a:prstGeom prst="ellipse">
            <a:avLst/>
          </a:prstGeom>
          <a:solidFill>
            <a:srgbClr val="FFE281"/>
          </a:solidFill>
          <a:ln w="63360">
            <a:solidFill>
              <a:srgbClr val="FFE281"/>
            </a:solidFill>
            <a:round/>
          </a:ln>
        </p:spPr>
      </p:sp>
      <p:sp>
        <p:nvSpPr>
          <p:cNvPr id="54" name="CustomShape 16"/>
          <p:cNvSpPr/>
          <p:nvPr/>
        </p:nvSpPr>
        <p:spPr>
          <a:xfrm>
            <a:off x="319320" y="1452240"/>
            <a:ext cx="772560" cy="772560"/>
          </a:xfrm>
          <a:prstGeom prst="ellipse">
            <a:avLst/>
          </a:prstGeom>
          <a:solidFill>
            <a:srgbClr val="FFE281"/>
          </a:solidFill>
          <a:ln w="63360">
            <a:solidFill>
              <a:srgbClr val="FFE281"/>
            </a:solidFill>
            <a:round/>
          </a:ln>
        </p:spPr>
      </p:sp>
      <p:sp>
        <p:nvSpPr>
          <p:cNvPr id="55" name="CustomShape 17"/>
          <p:cNvSpPr/>
          <p:nvPr/>
        </p:nvSpPr>
        <p:spPr>
          <a:xfrm>
            <a:off x="371160" y="1887120"/>
            <a:ext cx="609840" cy="609840"/>
          </a:xfrm>
          <a:prstGeom prst="ellipse">
            <a:avLst/>
          </a:prstGeom>
          <a:solidFill>
            <a:srgbClr val="FFE281"/>
          </a:solidFill>
          <a:ln w="12600">
            <a:solidFill>
              <a:srgbClr val="FFE281"/>
            </a:solidFill>
            <a:round/>
          </a:ln>
        </p:spPr>
      </p:sp>
      <p:sp>
        <p:nvSpPr>
          <p:cNvPr id="56" name="CustomShape 18"/>
          <p:cNvSpPr/>
          <p:nvPr/>
        </p:nvSpPr>
        <p:spPr>
          <a:xfrm>
            <a:off x="154800" y="1919520"/>
            <a:ext cx="521280" cy="521280"/>
          </a:xfrm>
          <a:prstGeom prst="ellipse">
            <a:avLst/>
          </a:prstGeom>
          <a:solidFill>
            <a:srgbClr val="FFE281"/>
          </a:solidFill>
          <a:ln w="63360">
            <a:solidFill>
              <a:srgbClr val="FFE281"/>
            </a:solidFill>
            <a:round/>
          </a:ln>
        </p:spPr>
      </p:sp>
      <p:sp>
        <p:nvSpPr>
          <p:cNvPr id="57" name="CustomShape 19"/>
          <p:cNvSpPr/>
          <p:nvPr/>
        </p:nvSpPr>
        <p:spPr>
          <a:xfrm>
            <a:off x="7748280" y="282960"/>
            <a:ext cx="1128240" cy="1128240"/>
          </a:xfrm>
          <a:prstGeom prst="ellipse">
            <a:avLst/>
          </a:prstGeom>
          <a:solidFill>
            <a:srgbClr val="FFE281"/>
          </a:solidFill>
          <a:ln w="12600">
            <a:solidFill>
              <a:srgbClr val="FFE281"/>
            </a:solidFill>
            <a:round/>
          </a:ln>
        </p:spPr>
      </p:sp>
      <p:sp>
        <p:nvSpPr>
          <p:cNvPr id="58" name="CustomShape 20"/>
          <p:cNvSpPr/>
          <p:nvPr/>
        </p:nvSpPr>
        <p:spPr>
          <a:xfrm>
            <a:off x="7590960" y="728640"/>
            <a:ext cx="969480" cy="969480"/>
          </a:xfrm>
          <a:prstGeom prst="ellipse">
            <a:avLst/>
          </a:prstGeom>
          <a:solidFill>
            <a:srgbClr val="FFE281"/>
          </a:solidFill>
          <a:ln w="63360">
            <a:solidFill>
              <a:srgbClr val="FFE281"/>
            </a:solidFill>
            <a:round/>
          </a:ln>
        </p:spPr>
      </p:sp>
      <p:sp>
        <p:nvSpPr>
          <p:cNvPr id="59" name="CustomShape 21"/>
          <p:cNvSpPr/>
          <p:nvPr/>
        </p:nvSpPr>
        <p:spPr>
          <a:xfrm>
            <a:off x="7470000" y="1326600"/>
            <a:ext cx="607680" cy="607680"/>
          </a:xfrm>
          <a:prstGeom prst="ellipse">
            <a:avLst/>
          </a:prstGeom>
          <a:solidFill>
            <a:srgbClr val="FFE281"/>
          </a:solidFill>
          <a:ln w="12600">
            <a:solidFill>
              <a:srgbClr val="FFE281"/>
            </a:solidFill>
            <a:round/>
          </a:ln>
        </p:spPr>
      </p:sp>
      <p:sp>
        <p:nvSpPr>
          <p:cNvPr id="60" name="CustomShape 22"/>
          <p:cNvSpPr/>
          <p:nvPr/>
        </p:nvSpPr>
        <p:spPr>
          <a:xfrm>
            <a:off x="7629840" y="5611320"/>
            <a:ext cx="738000" cy="738000"/>
          </a:xfrm>
          <a:prstGeom prst="ellipse">
            <a:avLst/>
          </a:prstGeom>
          <a:solidFill>
            <a:srgbClr val="FFE281"/>
          </a:solidFill>
          <a:ln w="12600">
            <a:solidFill>
              <a:srgbClr val="FFE281"/>
            </a:solidFill>
            <a:round/>
          </a:ln>
        </p:spPr>
      </p:sp>
      <p:sp>
        <p:nvSpPr>
          <p:cNvPr id="61" name="CustomShape 23"/>
          <p:cNvSpPr/>
          <p:nvPr/>
        </p:nvSpPr>
        <p:spPr>
          <a:xfrm>
            <a:off x="6972840" y="5242320"/>
            <a:ext cx="738000" cy="738000"/>
          </a:xfrm>
          <a:prstGeom prst="ellipse">
            <a:avLst/>
          </a:prstGeom>
          <a:solidFill>
            <a:srgbClr val="FFE281"/>
          </a:solidFill>
          <a:ln w="63360">
            <a:solidFill>
              <a:srgbClr val="FFE281"/>
            </a:solidFill>
            <a:round/>
          </a:ln>
        </p:spPr>
      </p:sp>
      <p:sp>
        <p:nvSpPr>
          <p:cNvPr id="62" name="CustomShape 24"/>
          <p:cNvSpPr/>
          <p:nvPr/>
        </p:nvSpPr>
        <p:spPr>
          <a:xfrm>
            <a:off x="7494480" y="4928040"/>
            <a:ext cx="738000" cy="738000"/>
          </a:xfrm>
          <a:prstGeom prst="ellipse">
            <a:avLst/>
          </a:prstGeom>
          <a:solidFill>
            <a:srgbClr val="FFE281"/>
          </a:solidFill>
          <a:ln w="12600">
            <a:solidFill>
              <a:srgbClr val="FFE281"/>
            </a:solidFill>
            <a:round/>
          </a:ln>
        </p:spPr>
      </p:sp>
      <p:sp>
        <p:nvSpPr>
          <p:cNvPr id="63" name="CustomShape 25"/>
          <p:cNvSpPr/>
          <p:nvPr/>
        </p:nvSpPr>
        <p:spPr>
          <a:xfrm>
            <a:off x="8228880" y="5666400"/>
            <a:ext cx="605160" cy="605160"/>
          </a:xfrm>
          <a:prstGeom prst="ellipse">
            <a:avLst/>
          </a:prstGeom>
          <a:solidFill>
            <a:srgbClr val="FFE281"/>
          </a:solidFill>
          <a:ln w="63360">
            <a:solidFill>
              <a:srgbClr val="FFE281"/>
            </a:solidFill>
            <a:round/>
          </a:ln>
        </p:spPr>
      </p:sp>
      <p:sp>
        <p:nvSpPr>
          <p:cNvPr id="64" name="CustomShape 26"/>
          <p:cNvSpPr/>
          <p:nvPr/>
        </p:nvSpPr>
        <p:spPr>
          <a:xfrm>
            <a:off x="8078400" y="4097880"/>
            <a:ext cx="553320" cy="553320"/>
          </a:xfrm>
          <a:prstGeom prst="ellipse">
            <a:avLst/>
          </a:prstGeom>
          <a:solidFill>
            <a:srgbClr val="FFE281"/>
          </a:solidFill>
          <a:ln w="63360">
            <a:solidFill>
              <a:srgbClr val="FFE281"/>
            </a:solidFill>
            <a:round/>
          </a:ln>
        </p:spPr>
      </p:sp>
      <p:sp>
        <p:nvSpPr>
          <p:cNvPr id="65" name="CustomShape 27"/>
          <p:cNvSpPr/>
          <p:nvPr/>
        </p:nvSpPr>
        <p:spPr>
          <a:xfrm>
            <a:off x="8411760" y="5058000"/>
            <a:ext cx="553320" cy="553320"/>
          </a:xfrm>
          <a:prstGeom prst="ellipse">
            <a:avLst/>
          </a:prstGeom>
          <a:solidFill>
            <a:srgbClr val="FFE281"/>
          </a:solidFill>
          <a:ln w="63360">
            <a:solidFill>
              <a:srgbClr val="FFE281"/>
            </a:solidFill>
            <a:round/>
          </a:ln>
        </p:spPr>
      </p:sp>
      <p:sp>
        <p:nvSpPr>
          <p:cNvPr id="66" name="CustomShape 28"/>
          <p:cNvSpPr/>
          <p:nvPr/>
        </p:nvSpPr>
        <p:spPr>
          <a:xfrm>
            <a:off x="8570880" y="3382920"/>
            <a:ext cx="306000" cy="306000"/>
          </a:xfrm>
          <a:prstGeom prst="ellipse">
            <a:avLst/>
          </a:prstGeom>
          <a:solidFill>
            <a:srgbClr val="FFE281"/>
          </a:solidFill>
          <a:ln w="63360">
            <a:solidFill>
              <a:srgbClr val="FFE281"/>
            </a:solidFill>
            <a:round/>
          </a:ln>
        </p:spPr>
      </p:sp>
      <p:sp>
        <p:nvSpPr>
          <p:cNvPr id="67" name="CustomShape 29"/>
          <p:cNvSpPr/>
          <p:nvPr/>
        </p:nvSpPr>
        <p:spPr>
          <a:xfrm>
            <a:off x="8398080" y="3535920"/>
            <a:ext cx="306000" cy="306000"/>
          </a:xfrm>
          <a:prstGeom prst="ellipse">
            <a:avLst/>
          </a:prstGeom>
          <a:solidFill>
            <a:srgbClr val="FFE281"/>
          </a:solidFill>
          <a:ln w="63360">
            <a:solidFill>
              <a:srgbClr val="FFE281"/>
            </a:solidFill>
            <a:round/>
          </a:ln>
        </p:spPr>
      </p:sp>
      <p:sp>
        <p:nvSpPr>
          <p:cNvPr id="68" name="CustomShape 30"/>
          <p:cNvSpPr/>
          <p:nvPr/>
        </p:nvSpPr>
        <p:spPr>
          <a:xfrm>
            <a:off x="8608320" y="3688560"/>
            <a:ext cx="306000" cy="306000"/>
          </a:xfrm>
          <a:prstGeom prst="ellipse">
            <a:avLst/>
          </a:prstGeom>
          <a:solidFill>
            <a:srgbClr val="FFE281"/>
          </a:solidFill>
          <a:ln w="63360">
            <a:solidFill>
              <a:srgbClr val="FFE281"/>
            </a:solidFill>
            <a:round/>
          </a:ln>
        </p:spPr>
      </p:sp>
      <p:sp>
        <p:nvSpPr>
          <p:cNvPr id="69" name="CustomShape 31"/>
          <p:cNvSpPr/>
          <p:nvPr/>
        </p:nvSpPr>
        <p:spPr>
          <a:xfrm>
            <a:off x="154800" y="2698920"/>
            <a:ext cx="467280" cy="467280"/>
          </a:xfrm>
          <a:prstGeom prst="ellipse">
            <a:avLst/>
          </a:prstGeom>
          <a:solidFill>
            <a:srgbClr val="FFE281"/>
          </a:solidFill>
          <a:ln w="12600">
            <a:solidFill>
              <a:srgbClr val="FFE281"/>
            </a:solidFill>
            <a:round/>
          </a:ln>
        </p:spPr>
      </p:sp>
      <p:sp>
        <p:nvSpPr>
          <p:cNvPr id="70" name="CustomShape 32"/>
          <p:cNvSpPr/>
          <p:nvPr/>
        </p:nvSpPr>
        <p:spPr>
          <a:xfrm>
            <a:off x="474120" y="3166560"/>
            <a:ext cx="458280" cy="458280"/>
          </a:xfrm>
          <a:prstGeom prst="ellipse">
            <a:avLst/>
          </a:prstGeom>
          <a:solidFill>
            <a:srgbClr val="FFE281"/>
          </a:solidFill>
          <a:ln w="12600">
            <a:solidFill>
              <a:srgbClr val="FFE281"/>
            </a:solidFill>
            <a:round/>
          </a:ln>
        </p:spPr>
      </p:sp>
      <p:sp>
        <p:nvSpPr>
          <p:cNvPr id="71" name="CustomShape 33"/>
          <p:cNvSpPr/>
          <p:nvPr/>
        </p:nvSpPr>
        <p:spPr>
          <a:xfrm>
            <a:off x="270360" y="3382920"/>
            <a:ext cx="351720" cy="351720"/>
          </a:xfrm>
          <a:prstGeom prst="ellipse">
            <a:avLst/>
          </a:prstGeom>
          <a:solidFill>
            <a:srgbClr val="FFE281"/>
          </a:solidFill>
          <a:ln w="63360">
            <a:solidFill>
              <a:srgbClr val="FFE281"/>
            </a:solidFill>
            <a:round/>
          </a:ln>
        </p:spPr>
      </p:sp>
      <p:sp>
        <p:nvSpPr>
          <p:cNvPr id="72" name="CustomShape 34"/>
          <p:cNvSpPr/>
          <p:nvPr/>
        </p:nvSpPr>
        <p:spPr>
          <a:xfrm>
            <a:off x="6173280" y="2395440"/>
            <a:ext cx="1217880" cy="1217880"/>
          </a:xfrm>
          <a:prstGeom prst="ellipse">
            <a:avLst/>
          </a:prstGeom>
          <a:solidFill>
            <a:srgbClr val="FDC61B"/>
          </a:solidFill>
          <a:ln w="177840">
            <a:solidFill>
              <a:srgbClr val="FEEBAE"/>
            </a:solidFill>
            <a:round/>
          </a:ln>
        </p:spPr>
      </p:sp>
      <p:sp>
        <p:nvSpPr>
          <p:cNvPr id="73" name="PlaceHolder 35"/>
          <p:cNvSpPr>
            <a:spLocks noGrp="1"/>
          </p:cNvSpPr>
          <p:nvPr>
            <p:ph type="title"/>
          </p:nvPr>
        </p:nvSpPr>
        <p:spPr>
          <a:xfrm>
            <a:off x="1009440" y="675720"/>
            <a:ext cx="7124760" cy="924120"/>
          </a:xfrm>
          <a:prstGeom prst="rect">
            <a:avLst/>
          </a:prstGeom>
        </p:spPr>
        <p:txBody>
          <a:bodyPr lIns="90000" tIns="45000" rIns="90000" bIns="45000"/>
          <a:lstStyle/>
          <a:p>
            <a:r>
              <a:rPr lang="en-US" sz="3200">
                <a:solidFill>
                  <a:srgbClr val="FFFFFF"/>
                </a:solidFill>
                <a:latin typeface="Verdana"/>
              </a:rPr>
              <a:t>Click to edit the title text formatClick to edit Master title style</a:t>
            </a:r>
            <a:endParaRPr/>
          </a:p>
        </p:txBody>
      </p:sp>
      <p:sp>
        <p:nvSpPr>
          <p:cNvPr id="74" name="PlaceHolder 36"/>
          <p:cNvSpPr>
            <a:spLocks noGrp="1"/>
          </p:cNvSpPr>
          <p:nvPr>
            <p:ph type="body"/>
          </p:nvPr>
        </p:nvSpPr>
        <p:spPr>
          <a:xfrm>
            <a:off x="1009440" y="1807200"/>
            <a:ext cx="7124760" cy="4051080"/>
          </a:xfrm>
          <a:prstGeom prst="rect">
            <a:avLst/>
          </a:prstGeom>
        </p:spPr>
        <p:txBody>
          <a:bodyPr lIns="90000" tIns="45000" rIns="90000" bIns="45000"/>
          <a:lstStyle/>
          <a:p>
            <a:pPr>
              <a:buSzPct val="45000"/>
              <a:buFont typeface="StarSymbol"/>
              <a:buChar char=""/>
            </a:pPr>
            <a:r>
              <a:rPr lang="en-US">
                <a:solidFill>
                  <a:srgbClr val="FFFFFF"/>
                </a:solidFill>
                <a:latin typeface="Verdana"/>
              </a:rPr>
              <a:t>Click to edit the outline text format</a:t>
            </a:r>
            <a:endParaRPr/>
          </a:p>
          <a:p>
            <a:pPr lvl="1">
              <a:buSzPct val="45000"/>
              <a:buFont typeface="StarSymbol"/>
              <a:buChar char=""/>
            </a:pPr>
            <a:r>
              <a:rPr lang="en-US">
                <a:solidFill>
                  <a:srgbClr val="FFFFFF"/>
                </a:solidFill>
                <a:latin typeface="Verdana"/>
              </a:rPr>
              <a:t>Second Outline Level</a:t>
            </a:r>
            <a:endParaRPr/>
          </a:p>
          <a:p>
            <a:pPr lvl="2">
              <a:buSzPct val="75000"/>
              <a:buFont typeface="StarSymbol"/>
              <a:buChar char=""/>
            </a:pPr>
            <a:r>
              <a:rPr lang="en-US">
                <a:solidFill>
                  <a:srgbClr val="FFFFFF"/>
                </a:solidFill>
                <a:latin typeface="Verdana"/>
              </a:rPr>
              <a:t>Third Outline Level</a:t>
            </a:r>
            <a:endParaRPr/>
          </a:p>
          <a:p>
            <a:pPr lvl="3">
              <a:buSzPct val="45000"/>
              <a:buFont typeface="StarSymbol"/>
              <a:buChar char=""/>
            </a:pPr>
            <a:r>
              <a:rPr lang="en-US">
                <a:solidFill>
                  <a:srgbClr val="FFFFFF"/>
                </a:solidFill>
                <a:latin typeface="Verdana"/>
              </a:rPr>
              <a:t>Fourth Outline Level</a:t>
            </a:r>
            <a:endParaRPr/>
          </a:p>
          <a:p>
            <a:pPr lvl="4">
              <a:buSzPct val="75000"/>
              <a:buFont typeface="StarSymbol"/>
              <a:buChar char=""/>
            </a:pPr>
            <a:r>
              <a:rPr lang="en-US">
                <a:solidFill>
                  <a:srgbClr val="FFFFFF"/>
                </a:solidFill>
                <a:latin typeface="Verdana"/>
              </a:rPr>
              <a:t>Fifth Outline Level</a:t>
            </a:r>
            <a:endParaRPr/>
          </a:p>
          <a:p>
            <a:pPr lvl="5">
              <a:buSzPct val="45000"/>
              <a:buFont typeface="StarSymbol"/>
              <a:buChar char=""/>
            </a:pPr>
            <a:r>
              <a:rPr lang="en-US">
                <a:solidFill>
                  <a:srgbClr val="FFFFFF"/>
                </a:solidFill>
                <a:latin typeface="Verdana"/>
              </a:rPr>
              <a:t>Sixth Outline Level</a:t>
            </a:r>
            <a:endParaRPr/>
          </a:p>
          <a:p>
            <a:pPr lvl="6">
              <a:buSzPct val="45000"/>
              <a:buFont typeface="StarSymbol"/>
              <a:buChar char=""/>
            </a:pPr>
            <a:r>
              <a:rPr lang="en-US">
                <a:solidFill>
                  <a:srgbClr val="FFFFFF"/>
                </a:solidFill>
                <a:latin typeface="Verdana"/>
              </a:rPr>
              <a:t>Seventh Outline Level</a:t>
            </a:r>
            <a:endParaRPr/>
          </a:p>
          <a:p>
            <a:pPr lvl="7">
              <a:buSzPct val="45000"/>
              <a:buFont typeface="StarSymbol"/>
              <a:buChar char=""/>
            </a:pPr>
            <a:r>
              <a:rPr lang="en-US">
                <a:solidFill>
                  <a:srgbClr val="FFFFFF"/>
                </a:solidFill>
                <a:latin typeface="Verdana"/>
              </a:rPr>
              <a:t>Eighth Outline Level</a:t>
            </a:r>
            <a:endParaRPr/>
          </a:p>
          <a:p>
            <a:pPr>
              <a:buSzPct val="45000"/>
              <a:buFont typeface="Wingdings 2"/>
              <a:buChar char=""/>
            </a:pPr>
            <a:r>
              <a:rPr lang="en-US">
                <a:solidFill>
                  <a:srgbClr val="FFFFFF"/>
                </a:solidFill>
                <a:latin typeface="Verdana"/>
              </a:rPr>
              <a:t>Ninth Outline LevelClick to edit Master text styles</a:t>
            </a:r>
            <a:endParaRPr/>
          </a:p>
          <a:p>
            <a:pPr lvl="1">
              <a:buSzPct val="45000"/>
              <a:buFont typeface="Wingdings 2"/>
              <a:buChar char=""/>
            </a:pPr>
            <a:r>
              <a:rPr lang="en-US" sz="1600">
                <a:solidFill>
                  <a:srgbClr val="FFFFFF"/>
                </a:solidFill>
                <a:latin typeface="Verdana"/>
              </a:rPr>
              <a:t>Second level</a:t>
            </a:r>
            <a:endParaRPr/>
          </a:p>
          <a:p>
            <a:pPr lvl="1">
              <a:buSzPct val="45000"/>
              <a:buFont typeface="Wingdings 2"/>
              <a:buChar char=""/>
            </a:pPr>
            <a:r>
              <a:rPr lang="en-US" sz="1400">
                <a:solidFill>
                  <a:srgbClr val="FFFFFF"/>
                </a:solidFill>
                <a:latin typeface="Verdana"/>
              </a:rPr>
              <a:t>Third level</a:t>
            </a:r>
            <a:endParaRPr/>
          </a:p>
          <a:p>
            <a:pPr lvl="2">
              <a:buSzPct val="75000"/>
              <a:buFont typeface="Wingdings 2"/>
              <a:buChar char=""/>
            </a:pPr>
            <a:r>
              <a:rPr lang="en-US" sz="1200">
                <a:solidFill>
                  <a:srgbClr val="FFFFFF"/>
                </a:solidFill>
                <a:latin typeface="Verdana"/>
              </a:rPr>
              <a:t>Fourth level</a:t>
            </a:r>
            <a:endParaRPr/>
          </a:p>
          <a:p>
            <a:pPr lvl="3">
              <a:buSzPct val="45000"/>
              <a:buFont typeface="Wingdings 2"/>
              <a:buChar char=""/>
            </a:pPr>
            <a:r>
              <a:rPr lang="en-US" sz="1200">
                <a:solidFill>
                  <a:srgbClr val="FFFFFF"/>
                </a:solidFill>
                <a:latin typeface="Verdana"/>
              </a:rPr>
              <a:t>Fifth level</a:t>
            </a:r>
            <a:endParaRPr/>
          </a:p>
        </p:txBody>
      </p:sp>
      <p:sp>
        <p:nvSpPr>
          <p:cNvPr id="75" name="PlaceHolder 37"/>
          <p:cNvSpPr>
            <a:spLocks noGrp="1"/>
          </p:cNvSpPr>
          <p:nvPr>
            <p:ph type="dt"/>
          </p:nvPr>
        </p:nvSpPr>
        <p:spPr>
          <a:xfrm>
            <a:off x="6437520" y="5951880"/>
            <a:ext cx="2133360" cy="364680"/>
          </a:xfrm>
          <a:prstGeom prst="rect">
            <a:avLst/>
          </a:prstGeom>
        </p:spPr>
        <p:txBody>
          <a:bodyPr lIns="90000" tIns="45000" rIns="90000" bIns="45000"/>
          <a:lstStyle/>
          <a:p>
            <a:r>
              <a:rPr lang="en-US" sz="900">
                <a:solidFill>
                  <a:srgbClr val="FFFFFF"/>
                </a:solidFill>
                <a:latin typeface="Verdana"/>
              </a:rPr>
              <a:t>&lt;date/time&gt;11/28/11</a:t>
            </a:r>
            <a:endParaRPr/>
          </a:p>
        </p:txBody>
      </p:sp>
      <p:sp>
        <p:nvSpPr>
          <p:cNvPr id="76" name="PlaceHolder 38"/>
          <p:cNvSpPr>
            <a:spLocks noGrp="1"/>
          </p:cNvSpPr>
          <p:nvPr>
            <p:ph type="ftr"/>
          </p:nvPr>
        </p:nvSpPr>
        <p:spPr>
          <a:xfrm>
            <a:off x="1180800" y="5951880"/>
            <a:ext cx="5256000" cy="364680"/>
          </a:xfrm>
          <a:prstGeom prst="rect">
            <a:avLst/>
          </a:prstGeom>
        </p:spPr>
        <p:txBody>
          <a:bodyPr lIns="90000" tIns="45000" rIns="90000" bIns="45000"/>
          <a:lstStyle/>
          <a:p>
            <a:r>
              <a:rPr lang="en-US"/>
              <a:t>&lt;footer&gt;</a:t>
            </a:r>
            <a:endParaRPr/>
          </a:p>
        </p:txBody>
      </p:sp>
      <p:sp>
        <p:nvSpPr>
          <p:cNvPr id="77" name="PlaceHolder 39"/>
          <p:cNvSpPr>
            <a:spLocks noGrp="1"/>
          </p:cNvSpPr>
          <p:nvPr>
            <p:ph type="sldNum"/>
          </p:nvPr>
        </p:nvSpPr>
        <p:spPr>
          <a:xfrm>
            <a:off x="572760" y="5951880"/>
            <a:ext cx="608040" cy="364680"/>
          </a:xfrm>
          <a:prstGeom prst="rect">
            <a:avLst/>
          </a:prstGeom>
        </p:spPr>
        <p:txBody>
          <a:bodyPr lIns="90000" tIns="45000" rIns="90000" bIns="45000"/>
          <a:lstStyle/>
          <a:p>
            <a:fld id="{C15191C1-1191-4161-A1C1-210141A13111}" type="slidenum">
              <a:rPr lang="en-US">
                <a:solidFill>
                  <a:srgbClr val="FFFFFF"/>
                </a:solidFill>
                <a:latin typeface="Verdana"/>
              </a:rPr>
              <a:t>‹#›</a:t>
            </a:fld>
            <a:fld id="{11717161-D171-4111-B191-F13191D131F1}" type="slidenum">
              <a:rPr lang="en-US">
                <a:solidFill>
                  <a:srgbClr val="FFFFFF"/>
                </a:solidFill>
                <a:latin typeface="Verdana"/>
              </a:rPr>
              <a:t>‹#›</a:t>
            </a:fld>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tive-languages.org/indiana.ht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380880" y="2209680"/>
            <a:ext cx="7924320" cy="990360"/>
          </a:xfrm>
          <a:prstGeom prst="rect">
            <a:avLst/>
          </a:prstGeom>
        </p:spPr>
        <p:txBody>
          <a:bodyPr lIns="90000" tIns="45000" rIns="90000" bIns="45000"/>
          <a:lstStyle/>
          <a:p>
            <a:pPr algn="ctr"/>
            <a:r>
              <a:rPr lang="en-US" sz="4400" dirty="0" smtClean="0">
                <a:solidFill>
                  <a:srgbClr val="C00000"/>
                </a:solidFill>
                <a:latin typeface="Verdana"/>
              </a:rPr>
              <a:t>History of Lowell</a:t>
            </a:r>
            <a:endParaRPr dirty="0"/>
          </a:p>
        </p:txBody>
      </p:sp>
      <p:sp>
        <p:nvSpPr>
          <p:cNvPr id="79" name="TextShape 2"/>
          <p:cNvSpPr txBox="1"/>
          <p:nvPr/>
        </p:nvSpPr>
        <p:spPr>
          <a:xfrm>
            <a:off x="1009440" y="4777560"/>
            <a:ext cx="4628880" cy="1242000"/>
          </a:xfrm>
          <a:prstGeom prst="rect">
            <a:avLst/>
          </a:prstGeom>
        </p:spPr>
        <p:txBody>
          <a:bodyPr lIns="90000" tIns="45000" rIns="90000" bIns="45000"/>
          <a:lstStyle/>
          <a:p>
            <a:r>
              <a:rPr lang="en-US" sz="3200">
                <a:solidFill>
                  <a:srgbClr val="C00000"/>
                </a:solidFill>
              </a:rPr>
              <a:t>LOWELL, IN</a:t>
            </a:r>
            <a:endParaRPr/>
          </a:p>
          <a:p>
            <a:r>
              <a:rPr lang="en-US" sz="3200">
                <a:solidFill>
                  <a:srgbClr val="C00000"/>
                </a:solidFill>
              </a:rPr>
              <a:t>FOUNDED 1852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602" y="469443"/>
            <a:ext cx="8066972" cy="6001642"/>
          </a:xfrm>
          <a:prstGeom prst="rect">
            <a:avLst/>
          </a:prstGeom>
        </p:spPr>
        <p:txBody>
          <a:bodyPr wrap="square">
            <a:spAutoFit/>
          </a:bodyPr>
          <a:lstStyle/>
          <a:p>
            <a:r>
              <a:rPr lang="en-US" sz="2400" dirty="0"/>
              <a:t>The winter of 1834 the Childers family was in School Grove; John Driscoll near Lowell; Jesse Pierce at Deep River and David Pierce at Turkey Creek with a few other scattered in the northern part of our county. They found the winter a terrible one. The oxen were hungry, food for the children became scarce and the flour mills were forty miles away in </a:t>
            </a:r>
            <a:r>
              <a:rPr lang="en-US" sz="2400" dirty="0" err="1"/>
              <a:t>LaPorte</a:t>
            </a:r>
            <a:r>
              <a:rPr lang="en-US" sz="2400" dirty="0"/>
              <a:t> County.</a:t>
            </a:r>
          </a:p>
          <a:p>
            <a:endParaRPr lang="en-US" sz="2400" dirty="0"/>
          </a:p>
          <a:p>
            <a:r>
              <a:rPr lang="en-US" sz="2400" dirty="0"/>
              <a:t>One family made a supper of a big owl and were roasting a wolf when a supply finally arrived. All game seemed to have hidden from the hunters guns.</a:t>
            </a:r>
          </a:p>
          <a:p>
            <a:endParaRPr lang="en-US" sz="2400" dirty="0"/>
          </a:p>
          <a:p>
            <a:r>
              <a:rPr lang="en-US" sz="2400" dirty="0"/>
              <a:t>Though they were hungry, no settlers starved and not one died the first bad winter in this area. They recorded in their logs the following: “1834-1835 exceedingly severe weather, and on April 4, 1835 a most terrible snowstorm.”</a:t>
            </a:r>
            <a:endParaRPr lang="en-US" sz="2400" dirty="0"/>
          </a:p>
        </p:txBody>
      </p:sp>
    </p:spTree>
    <p:extLst>
      <p:ext uri="{BB962C8B-B14F-4D97-AF65-F5344CB8AC3E}">
        <p14:creationId xmlns:p14="http://schemas.microsoft.com/office/powerpoint/2010/main" val="157439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965" y="-6035123"/>
            <a:ext cx="8702033" cy="4247317"/>
          </a:xfrm>
          <a:prstGeom prst="rect">
            <a:avLst/>
          </a:prstGeom>
        </p:spPr>
        <p:txBody>
          <a:bodyPr wrap="square">
            <a:spAutoFit/>
          </a:bodyPr>
          <a:lstStyle/>
          <a:p>
            <a:endParaRPr lang="en-US" dirty="0"/>
          </a:p>
          <a:p>
            <a:endParaRPr lang="en-US" dirty="0"/>
          </a:p>
          <a:p>
            <a:endParaRPr lang="en-US" dirty="0"/>
          </a:p>
          <a:p>
            <a:r>
              <a:rPr lang="en-US" dirty="0"/>
              <a:t>The winter of 1834 the Childers family was in School Grove; John Driscoll near Lowell; Jesse Pierce at Deep River and David Pierce at Turkey Creek with a few other scattered in the northern part of our county. They found the winter a terrible one. The oxen were hungry, food for the children became scarce and the flour mills were forty miles away in </a:t>
            </a:r>
            <a:r>
              <a:rPr lang="en-US" dirty="0" err="1"/>
              <a:t>LaPorte</a:t>
            </a:r>
            <a:r>
              <a:rPr lang="en-US" dirty="0"/>
              <a:t> County.</a:t>
            </a:r>
          </a:p>
          <a:p>
            <a:endParaRPr lang="en-US" dirty="0"/>
          </a:p>
          <a:p>
            <a:r>
              <a:rPr lang="en-US" dirty="0"/>
              <a:t>One family made a supper of a big owl and were roasting a wolf when a supply finally arrived. All game seemed to have hidden from the hunters guns.</a:t>
            </a:r>
          </a:p>
          <a:p>
            <a:endParaRPr lang="en-US" dirty="0"/>
          </a:p>
          <a:p>
            <a:r>
              <a:rPr lang="en-US" dirty="0"/>
              <a:t>Though they were hungry, no settlers starved and not one died the first bad winter in this area. They recorded in their logs the following: “1834-1835 exceedingly severe weather, and on April 4, 1835 a most terrible snowstorm.”</a:t>
            </a:r>
          </a:p>
        </p:txBody>
      </p:sp>
      <p:sp>
        <p:nvSpPr>
          <p:cNvPr id="3" name="TextBox 2"/>
          <p:cNvSpPr txBox="1"/>
          <p:nvPr/>
        </p:nvSpPr>
        <p:spPr>
          <a:xfrm>
            <a:off x="2763369" y="125920"/>
            <a:ext cx="4221528" cy="830997"/>
          </a:xfrm>
          <a:prstGeom prst="rect">
            <a:avLst/>
          </a:prstGeom>
          <a:noFill/>
        </p:spPr>
        <p:txBody>
          <a:bodyPr wrap="none" rtlCol="0">
            <a:spAutoFit/>
          </a:bodyPr>
          <a:lstStyle/>
          <a:p>
            <a:r>
              <a:rPr lang="en-US" sz="4800" dirty="0" smtClean="0">
                <a:solidFill>
                  <a:srgbClr val="FF0000"/>
                </a:solidFill>
              </a:rPr>
              <a:t>Melvin Halsted</a:t>
            </a:r>
            <a:endParaRPr lang="en-US" sz="4800" dirty="0">
              <a:solidFill>
                <a:srgbClr val="FF0000"/>
              </a:solidFill>
            </a:endParaRPr>
          </a:p>
        </p:txBody>
      </p:sp>
      <p:pic>
        <p:nvPicPr>
          <p:cNvPr id="4" name="Picture 3"/>
          <p:cNvPicPr>
            <a:picLocks noChangeAspect="1"/>
          </p:cNvPicPr>
          <p:nvPr/>
        </p:nvPicPr>
        <p:blipFill>
          <a:blip r:embed="rId2"/>
          <a:stretch>
            <a:fillRect/>
          </a:stretch>
        </p:blipFill>
        <p:spPr>
          <a:xfrm>
            <a:off x="909681" y="909539"/>
            <a:ext cx="5320768" cy="5457198"/>
          </a:xfrm>
          <a:prstGeom prst="rect">
            <a:avLst/>
          </a:prstGeom>
        </p:spPr>
      </p:pic>
      <p:sp>
        <p:nvSpPr>
          <p:cNvPr id="5" name="TextBox 4"/>
          <p:cNvSpPr txBox="1"/>
          <p:nvPr/>
        </p:nvSpPr>
        <p:spPr>
          <a:xfrm>
            <a:off x="6436415" y="2728613"/>
            <a:ext cx="2299945" cy="1323439"/>
          </a:xfrm>
          <a:prstGeom prst="rect">
            <a:avLst/>
          </a:prstGeom>
          <a:noFill/>
        </p:spPr>
        <p:txBody>
          <a:bodyPr wrap="square" rtlCol="0">
            <a:spAutoFit/>
          </a:bodyPr>
          <a:lstStyle/>
          <a:p>
            <a:r>
              <a:rPr lang="en-US" sz="4000" dirty="0" smtClean="0">
                <a:solidFill>
                  <a:srgbClr val="FF0000"/>
                </a:solidFill>
              </a:rPr>
              <a:t>Founder of Lowell</a:t>
            </a:r>
            <a:endParaRPr lang="en-US" sz="4000" dirty="0">
              <a:solidFill>
                <a:srgbClr val="FF0000"/>
              </a:solidFill>
            </a:endParaRPr>
          </a:p>
        </p:txBody>
      </p:sp>
    </p:spTree>
    <p:extLst>
      <p:ext uri="{BB962C8B-B14F-4D97-AF65-F5344CB8AC3E}">
        <p14:creationId xmlns:p14="http://schemas.microsoft.com/office/powerpoint/2010/main" val="3955616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02" y="198346"/>
            <a:ext cx="8719196" cy="3108544"/>
          </a:xfrm>
          <a:prstGeom prst="rect">
            <a:avLst/>
          </a:prstGeom>
        </p:spPr>
        <p:txBody>
          <a:bodyPr wrap="square">
            <a:spAutoFit/>
          </a:bodyPr>
          <a:lstStyle/>
          <a:p>
            <a:r>
              <a:rPr lang="en-US" sz="2800" dirty="0"/>
              <a:t>In 1845, Melvin </a:t>
            </a:r>
            <a:r>
              <a:rPr lang="en-US" sz="2800" dirty="0" smtClean="0"/>
              <a:t>and his wife </a:t>
            </a:r>
            <a:r>
              <a:rPr lang="en-US" sz="2800" dirty="0"/>
              <a:t>Martha moved to Lake County, Indiana, and settled on an eighty-acre farm about five miles west of Lowell on </a:t>
            </a:r>
            <a:r>
              <a:rPr lang="en-US" sz="2800" dirty="0" err="1"/>
              <a:t>Belshaw</a:t>
            </a:r>
            <a:r>
              <a:rPr lang="en-US" sz="2800" dirty="0"/>
              <a:t> Road. No one can tell the story of their early life in the West Creek settlement better than Melvin Halsted himself, and the following is part of a story written by him August 31, 1905: (quote):</a:t>
            </a:r>
            <a:endParaRPr lang="en-US" sz="2800" dirty="0"/>
          </a:p>
        </p:txBody>
      </p:sp>
    </p:spTree>
    <p:extLst>
      <p:ext uri="{BB962C8B-B14F-4D97-AF65-F5344CB8AC3E}">
        <p14:creationId xmlns:p14="http://schemas.microsoft.com/office/powerpoint/2010/main" val="2646154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405" y="585787"/>
            <a:ext cx="8084137" cy="5262980"/>
          </a:xfrm>
          <a:prstGeom prst="rect">
            <a:avLst/>
          </a:prstGeom>
        </p:spPr>
        <p:txBody>
          <a:bodyPr wrap="square">
            <a:spAutoFit/>
          </a:bodyPr>
          <a:lstStyle/>
          <a:p>
            <a:r>
              <a:rPr lang="en-US" sz="2800" dirty="0"/>
              <a:t>"In the early fall of 1844, I, M.A. Halsted, came, with my young family to Lake County, Indiana, on a visit, and was so pleased with the new country that I lost no time after I had gone back to Dayton, Ohio, in selling my farm and stock and getting ready to move. I was compelled to move by team as that was the only transportation in those days; the railroad not even coming to Chicago until eight years after that time. At this time there was not even one-tenth of the land bought of the government, so I purchased an eighty-acre deeded farm all fenced and plowed for $500.00.</a:t>
            </a:r>
            <a:endParaRPr lang="en-US" sz="2800" dirty="0"/>
          </a:p>
        </p:txBody>
      </p:sp>
    </p:spTree>
    <p:extLst>
      <p:ext uri="{BB962C8B-B14F-4D97-AF65-F5344CB8AC3E}">
        <p14:creationId xmlns:p14="http://schemas.microsoft.com/office/powerpoint/2010/main" val="901594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784" y="751344"/>
            <a:ext cx="8358758" cy="4524315"/>
          </a:xfrm>
          <a:prstGeom prst="rect">
            <a:avLst/>
          </a:prstGeom>
        </p:spPr>
        <p:txBody>
          <a:bodyPr wrap="square">
            <a:spAutoFit/>
          </a:bodyPr>
          <a:lstStyle/>
          <a:p>
            <a:r>
              <a:rPr lang="en-US" sz="2400" dirty="0"/>
              <a:t>In 1848, Halsted and his partner, O.E. Haskin, built a water-powered saw mill in the area to become the Town of Lowell, and in 1849 moved his family from the West Creek farm to a cabin near the present railroad depot in Lowell.</a:t>
            </a:r>
          </a:p>
          <a:p>
            <a:endParaRPr lang="en-US" sz="2400" dirty="0"/>
          </a:p>
          <a:p>
            <a:r>
              <a:rPr lang="en-US" sz="2400" dirty="0"/>
              <a:t>That same year he began to build what is now known as the "Halsted House" at the northeast corner of Halsted and Main Streets in Lowell. The house was finished in the spring of 1850. Halsted burned 400,000 bricks to build the home, which was a mansion in its day and quite different from the home of logs described in his article of 1905.</a:t>
            </a:r>
          </a:p>
          <a:p>
            <a:endParaRPr lang="en-US" sz="2400" dirty="0"/>
          </a:p>
        </p:txBody>
      </p:sp>
    </p:spTree>
    <p:extLst>
      <p:ext uri="{BB962C8B-B14F-4D97-AF65-F5344CB8AC3E}">
        <p14:creationId xmlns:p14="http://schemas.microsoft.com/office/powerpoint/2010/main" val="351659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2371" y="-17117530"/>
            <a:ext cx="7603550" cy="923330"/>
          </a:xfrm>
          <a:prstGeom prst="rect">
            <a:avLst/>
          </a:prstGeom>
        </p:spPr>
        <p:txBody>
          <a:bodyPr wrap="square">
            <a:spAutoFit/>
          </a:bodyPr>
          <a:lstStyle/>
          <a:p>
            <a:endParaRPr lang="en-US" dirty="0"/>
          </a:p>
          <a:p>
            <a:endParaRPr lang="en-US" dirty="0"/>
          </a:p>
          <a:p>
            <a:r>
              <a:rPr lang="en-US" dirty="0" smtClean="0"/>
              <a:t>“</a:t>
            </a:r>
            <a:endParaRPr lang="en-US" dirty="0"/>
          </a:p>
        </p:txBody>
      </p:sp>
      <p:pic>
        <p:nvPicPr>
          <p:cNvPr id="3" name="Picture 2"/>
          <p:cNvPicPr>
            <a:picLocks noChangeAspect="1"/>
          </p:cNvPicPr>
          <p:nvPr/>
        </p:nvPicPr>
        <p:blipFill>
          <a:blip r:embed="rId2"/>
          <a:stretch>
            <a:fillRect/>
          </a:stretch>
        </p:blipFill>
        <p:spPr>
          <a:xfrm>
            <a:off x="1012663" y="1282521"/>
            <a:ext cx="6948101" cy="5204369"/>
          </a:xfrm>
          <a:prstGeom prst="rect">
            <a:avLst/>
          </a:prstGeom>
        </p:spPr>
      </p:pic>
      <p:sp>
        <p:nvSpPr>
          <p:cNvPr id="4" name="TextBox 3"/>
          <p:cNvSpPr txBox="1"/>
          <p:nvPr/>
        </p:nvSpPr>
        <p:spPr>
          <a:xfrm>
            <a:off x="2660385" y="204634"/>
            <a:ext cx="3697446" cy="584776"/>
          </a:xfrm>
          <a:prstGeom prst="rect">
            <a:avLst/>
          </a:prstGeom>
          <a:noFill/>
        </p:spPr>
        <p:txBody>
          <a:bodyPr wrap="none" rtlCol="0">
            <a:spAutoFit/>
          </a:bodyPr>
          <a:lstStyle/>
          <a:p>
            <a:r>
              <a:rPr lang="en-US" sz="3200" dirty="0" smtClean="0">
                <a:solidFill>
                  <a:srgbClr val="FF0000"/>
                </a:solidFill>
              </a:rPr>
              <a:t>The Halsted House</a:t>
            </a:r>
            <a:endParaRPr lang="en-US" sz="3200" dirty="0">
              <a:solidFill>
                <a:srgbClr val="FF0000"/>
              </a:solidFill>
            </a:endParaRPr>
          </a:p>
        </p:txBody>
      </p:sp>
    </p:spTree>
    <p:extLst>
      <p:ext uri="{BB962C8B-B14F-4D97-AF65-F5344CB8AC3E}">
        <p14:creationId xmlns:p14="http://schemas.microsoft.com/office/powerpoint/2010/main" val="2593327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Shape 1"/>
          <p:cNvSpPr txBox="1"/>
          <p:nvPr/>
        </p:nvSpPr>
        <p:spPr>
          <a:xfrm>
            <a:off x="446259" y="213660"/>
            <a:ext cx="8135628" cy="924120"/>
          </a:xfrm>
          <a:prstGeom prst="rect">
            <a:avLst/>
          </a:prstGeom>
        </p:spPr>
        <p:txBody>
          <a:bodyPr lIns="90000" tIns="45000" rIns="90000" bIns="45000"/>
          <a:lstStyle/>
          <a:p>
            <a:r>
              <a:rPr lang="en-US" sz="3200" dirty="0" smtClean="0">
                <a:solidFill>
                  <a:srgbClr val="C5000B"/>
                </a:solidFill>
                <a:latin typeface="Verdana"/>
              </a:rPr>
              <a:t>Melvin Halsted was very important to Lowell.</a:t>
            </a:r>
            <a:endParaRPr dirty="0"/>
          </a:p>
        </p:txBody>
      </p:sp>
      <p:sp>
        <p:nvSpPr>
          <p:cNvPr id="3" name="TextBox 2"/>
          <p:cNvSpPr txBox="1"/>
          <p:nvPr/>
        </p:nvSpPr>
        <p:spPr>
          <a:xfrm>
            <a:off x="240293" y="1326553"/>
            <a:ext cx="8513231" cy="4832093"/>
          </a:xfrm>
          <a:prstGeom prst="rect">
            <a:avLst/>
          </a:prstGeom>
          <a:noFill/>
        </p:spPr>
        <p:txBody>
          <a:bodyPr wrap="square" rtlCol="0">
            <a:spAutoFit/>
          </a:bodyPr>
          <a:lstStyle/>
          <a:p>
            <a:r>
              <a:rPr lang="en-US" sz="2800" dirty="0" smtClean="0"/>
              <a:t>*Built a saw mill in town</a:t>
            </a:r>
          </a:p>
          <a:p>
            <a:r>
              <a:rPr lang="en-US" sz="2800" dirty="0" smtClean="0"/>
              <a:t>*Built a brick kiln</a:t>
            </a:r>
          </a:p>
          <a:p>
            <a:r>
              <a:rPr lang="en-US" sz="2800" dirty="0" smtClean="0"/>
              <a:t>*Built flour mill</a:t>
            </a:r>
          </a:p>
          <a:p>
            <a:r>
              <a:rPr lang="en-US" sz="2800" dirty="0" smtClean="0"/>
              <a:t>*Built brick church</a:t>
            </a:r>
          </a:p>
          <a:p>
            <a:r>
              <a:rPr lang="en-US" sz="2800" dirty="0" smtClean="0"/>
              <a:t>*Helped bring a stagecoach route between Lowell and Crown Point.  It carried mail and passengers.  A one-way trip took 2 hours!</a:t>
            </a:r>
          </a:p>
          <a:p>
            <a:r>
              <a:rPr lang="en-US" sz="2800" dirty="0" smtClean="0"/>
              <a:t>*Built two-story brick school house</a:t>
            </a:r>
          </a:p>
          <a:p>
            <a:r>
              <a:rPr lang="en-US" sz="2800" dirty="0" smtClean="0"/>
              <a:t>*Helped bring the railroad to Lowell.  There were passenger and freight trains that traveled to Chicago.</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Railroad Station 1800s</a:t>
            </a:r>
            <a:endParaRPr/>
          </a:p>
        </p:txBody>
      </p:sp>
      <p:pic>
        <p:nvPicPr>
          <p:cNvPr id="83" name="Picture 3"/>
          <p:cNvPicPr/>
          <p:nvPr/>
        </p:nvPicPr>
        <p:blipFill>
          <a:blip r:embed="rId2"/>
          <a:stretch>
            <a:fillRect/>
          </a:stretch>
        </p:blipFill>
        <p:spPr>
          <a:xfrm>
            <a:off x="95400" y="1905120"/>
            <a:ext cx="8953200" cy="44762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Train Station 1890</a:t>
            </a:r>
            <a:endParaRPr/>
          </a:p>
        </p:txBody>
      </p:sp>
      <p:pic>
        <p:nvPicPr>
          <p:cNvPr id="93" name="Picture 3"/>
          <p:cNvPicPr/>
          <p:nvPr/>
        </p:nvPicPr>
        <p:blipFill>
          <a:blip r:embed="rId2"/>
          <a:stretch>
            <a:fillRect/>
          </a:stretch>
        </p:blipFill>
        <p:spPr>
          <a:xfrm>
            <a:off x="69480" y="1600200"/>
            <a:ext cx="9005040" cy="52574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1009440" y="675720"/>
            <a:ext cx="7124760" cy="924120"/>
          </a:xfrm>
          <a:prstGeom prst="rect">
            <a:avLst/>
          </a:prstGeom>
        </p:spPr>
        <p:txBody>
          <a:bodyPr lIns="90000" tIns="45000" rIns="90000" bIns="45000"/>
          <a:lstStyle/>
          <a:p>
            <a:endParaRPr dirty="0"/>
          </a:p>
        </p:txBody>
      </p:sp>
      <p:pic>
        <p:nvPicPr>
          <p:cNvPr id="2" name="Picture 1"/>
          <p:cNvPicPr>
            <a:picLocks noChangeAspect="1"/>
          </p:cNvPicPr>
          <p:nvPr/>
        </p:nvPicPr>
        <p:blipFill>
          <a:blip r:embed="rId2"/>
          <a:stretch>
            <a:fillRect/>
          </a:stretch>
        </p:blipFill>
        <p:spPr>
          <a:xfrm>
            <a:off x="750916" y="2179934"/>
            <a:ext cx="2844505" cy="4238313"/>
          </a:xfrm>
          <a:prstGeom prst="rect">
            <a:avLst/>
          </a:prstGeom>
        </p:spPr>
      </p:pic>
      <p:sp>
        <p:nvSpPr>
          <p:cNvPr id="3" name="TextBox 2"/>
          <p:cNvSpPr txBox="1"/>
          <p:nvPr/>
        </p:nvSpPr>
        <p:spPr>
          <a:xfrm>
            <a:off x="510183" y="675720"/>
            <a:ext cx="3306539" cy="1200329"/>
          </a:xfrm>
          <a:prstGeom prst="rect">
            <a:avLst/>
          </a:prstGeom>
          <a:noFill/>
        </p:spPr>
        <p:txBody>
          <a:bodyPr wrap="none" rtlCol="0">
            <a:spAutoFit/>
          </a:bodyPr>
          <a:lstStyle/>
          <a:p>
            <a:pPr algn="ctr"/>
            <a:r>
              <a:rPr lang="en-US" sz="3600" dirty="0" smtClean="0">
                <a:solidFill>
                  <a:srgbClr val="FF0000"/>
                </a:solidFill>
              </a:rPr>
              <a:t>Dr. Bacon</a:t>
            </a:r>
          </a:p>
          <a:p>
            <a:pPr algn="ctr"/>
            <a:r>
              <a:rPr lang="en-US" sz="3600" dirty="0" smtClean="0">
                <a:solidFill>
                  <a:srgbClr val="FF0000"/>
                </a:solidFill>
              </a:rPr>
              <a:t>Lowell’s Doctor</a:t>
            </a:r>
            <a:endParaRPr lang="en-US" sz="3600" dirty="0">
              <a:solidFill>
                <a:srgbClr val="FF0000"/>
              </a:solidFill>
            </a:endParaRPr>
          </a:p>
        </p:txBody>
      </p:sp>
      <p:pic>
        <p:nvPicPr>
          <p:cNvPr id="4" name="Picture 3"/>
          <p:cNvPicPr>
            <a:picLocks noChangeAspect="1"/>
          </p:cNvPicPr>
          <p:nvPr/>
        </p:nvPicPr>
        <p:blipFill>
          <a:blip r:embed="rId3"/>
          <a:stretch>
            <a:fillRect/>
          </a:stretch>
        </p:blipFill>
        <p:spPr>
          <a:xfrm>
            <a:off x="4148198" y="436220"/>
            <a:ext cx="4449424" cy="3219091"/>
          </a:xfrm>
          <a:prstGeom prst="rect">
            <a:avLst/>
          </a:prstGeom>
        </p:spPr>
      </p:pic>
      <p:sp>
        <p:nvSpPr>
          <p:cNvPr id="6" name="TextBox 5"/>
          <p:cNvSpPr txBox="1"/>
          <p:nvPr/>
        </p:nvSpPr>
        <p:spPr>
          <a:xfrm>
            <a:off x="5526736" y="4015694"/>
            <a:ext cx="2729040" cy="1200329"/>
          </a:xfrm>
          <a:prstGeom prst="rect">
            <a:avLst/>
          </a:prstGeom>
          <a:noFill/>
        </p:spPr>
        <p:txBody>
          <a:bodyPr wrap="square" rtlCol="0">
            <a:spAutoFit/>
          </a:bodyPr>
          <a:lstStyle/>
          <a:p>
            <a:pPr algn="ctr"/>
            <a:r>
              <a:rPr lang="en-US" sz="3600" dirty="0" smtClean="0">
                <a:solidFill>
                  <a:srgbClr val="FF0000"/>
                </a:solidFill>
              </a:rPr>
              <a:t>The Bacon Mansion</a:t>
            </a:r>
            <a:endParaRPr lang="en-US" sz="36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499" y="1041035"/>
            <a:ext cx="7294604" cy="4031873"/>
          </a:xfrm>
          <a:prstGeom prst="rect">
            <a:avLst/>
          </a:prstGeom>
        </p:spPr>
        <p:txBody>
          <a:bodyPr wrap="square">
            <a:spAutoFit/>
          </a:bodyPr>
          <a:lstStyle/>
          <a:p>
            <a:r>
              <a:rPr lang="en-US" sz="3200" dirty="0"/>
              <a:t>Before </a:t>
            </a:r>
            <a:r>
              <a:rPr lang="en-US" sz="3200" dirty="0" smtClean="0"/>
              <a:t>hardy </a:t>
            </a:r>
            <a:r>
              <a:rPr lang="en-US" sz="3200" dirty="0"/>
              <a:t>pioneers arrived, very few white men were in the area. The French were here as early as 1679, and, of course, the Indians, especially the </a:t>
            </a:r>
            <a:r>
              <a:rPr lang="en-US" sz="3200" dirty="0" smtClean="0"/>
              <a:t>Potawatomi Tribe, </a:t>
            </a:r>
            <a:r>
              <a:rPr lang="en-US" sz="3200" dirty="0"/>
              <a:t>who had been here for many years before</a:t>
            </a:r>
            <a:r>
              <a:rPr lang="en-US" sz="3200" dirty="0" smtClean="0"/>
              <a:t>.  Other tribes of Native </a:t>
            </a:r>
            <a:r>
              <a:rPr lang="en-US" sz="3200" dirty="0"/>
              <a:t>A</a:t>
            </a:r>
            <a:r>
              <a:rPr lang="en-US" sz="3200" dirty="0" smtClean="0"/>
              <a:t>mericans also lived in our area.</a:t>
            </a:r>
            <a:endParaRPr lang="en-US" sz="3200" dirty="0"/>
          </a:p>
        </p:txBody>
      </p:sp>
      <p:sp>
        <p:nvSpPr>
          <p:cNvPr id="3" name="TextBox 2"/>
          <p:cNvSpPr txBox="1"/>
          <p:nvPr/>
        </p:nvSpPr>
        <p:spPr>
          <a:xfrm>
            <a:off x="2488746" y="394704"/>
            <a:ext cx="4084979" cy="646331"/>
          </a:xfrm>
          <a:prstGeom prst="rect">
            <a:avLst/>
          </a:prstGeom>
          <a:noFill/>
        </p:spPr>
        <p:txBody>
          <a:bodyPr wrap="square" rtlCol="0">
            <a:spAutoFit/>
          </a:bodyPr>
          <a:lstStyle/>
          <a:p>
            <a:r>
              <a:rPr lang="en-US" sz="3600" dirty="0" smtClean="0">
                <a:solidFill>
                  <a:srgbClr val="FF0000"/>
                </a:solidFill>
              </a:rPr>
              <a:t>Native Americans </a:t>
            </a:r>
            <a:endParaRPr lang="en-US" sz="3600" dirty="0">
              <a:solidFill>
                <a:srgbClr val="FF0000"/>
              </a:solidFill>
            </a:endParaRPr>
          </a:p>
        </p:txBody>
      </p:sp>
      <p:sp>
        <p:nvSpPr>
          <p:cNvPr id="4" name="Rectangle 3"/>
          <p:cNvSpPr/>
          <p:nvPr/>
        </p:nvSpPr>
        <p:spPr>
          <a:xfrm>
            <a:off x="1795759" y="5267810"/>
            <a:ext cx="6288378" cy="369332"/>
          </a:xfrm>
          <a:prstGeom prst="rect">
            <a:avLst/>
          </a:prstGeom>
        </p:spPr>
        <p:txBody>
          <a:bodyPr wrap="square">
            <a:spAutoFit/>
          </a:bodyPr>
          <a:lstStyle/>
          <a:p>
            <a:r>
              <a:rPr lang="en-US" dirty="0">
                <a:hlinkClick r:id="rId2"/>
              </a:rPr>
              <a:t>http://</a:t>
            </a:r>
            <a:r>
              <a:rPr lang="en-US" dirty="0" err="1">
                <a:hlinkClick r:id="rId2"/>
              </a:rPr>
              <a:t>www.native-languages.org</a:t>
            </a:r>
            <a:r>
              <a:rPr lang="en-US" dirty="0">
                <a:hlinkClick r:id="rId2"/>
              </a:rPr>
              <a:t>/</a:t>
            </a:r>
            <a:r>
              <a:rPr lang="en-US" dirty="0" err="1">
                <a:hlinkClick r:id="rId2"/>
              </a:rPr>
              <a:t>indiana.htm</a:t>
            </a:r>
            <a:endParaRPr lang="en-US" dirty="0"/>
          </a:p>
        </p:txBody>
      </p:sp>
    </p:spTree>
    <p:extLst>
      <p:ext uri="{BB962C8B-B14F-4D97-AF65-F5344CB8AC3E}">
        <p14:creationId xmlns:p14="http://schemas.microsoft.com/office/powerpoint/2010/main" val="864584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Fire 1898</a:t>
            </a:r>
            <a:endParaRPr/>
          </a:p>
        </p:txBody>
      </p:sp>
      <p:pic>
        <p:nvPicPr>
          <p:cNvPr id="89" name="Picture 3"/>
          <p:cNvPicPr/>
          <p:nvPr/>
        </p:nvPicPr>
        <p:blipFill>
          <a:blip r:embed="rId2"/>
          <a:stretch>
            <a:fillRect/>
          </a:stretch>
        </p:blipFill>
        <p:spPr>
          <a:xfrm>
            <a:off x="380880" y="1600200"/>
            <a:ext cx="8229240" cy="51051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Fire 1898</a:t>
            </a:r>
            <a:endParaRPr/>
          </a:p>
        </p:txBody>
      </p:sp>
      <p:pic>
        <p:nvPicPr>
          <p:cNvPr id="91" name="Picture 4"/>
          <p:cNvPicPr/>
          <p:nvPr/>
        </p:nvPicPr>
        <p:blipFill>
          <a:blip r:embed="rId2"/>
          <a:stretch>
            <a:fillRect/>
          </a:stretch>
        </p:blipFill>
        <p:spPr>
          <a:xfrm>
            <a:off x="228600" y="1600200"/>
            <a:ext cx="8534160" cy="51811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5939" y="1390528"/>
            <a:ext cx="4444081" cy="3328771"/>
          </a:xfrm>
          <a:prstGeom prst="rect">
            <a:avLst/>
          </a:prstGeom>
        </p:spPr>
      </p:pic>
      <p:sp>
        <p:nvSpPr>
          <p:cNvPr id="3" name="TextBox 2"/>
          <p:cNvSpPr txBox="1"/>
          <p:nvPr/>
        </p:nvSpPr>
        <p:spPr>
          <a:xfrm>
            <a:off x="2128307" y="223094"/>
            <a:ext cx="5036155" cy="584776"/>
          </a:xfrm>
          <a:prstGeom prst="rect">
            <a:avLst/>
          </a:prstGeom>
          <a:noFill/>
        </p:spPr>
        <p:txBody>
          <a:bodyPr wrap="none" rtlCol="0">
            <a:spAutoFit/>
          </a:bodyPr>
          <a:lstStyle/>
          <a:p>
            <a:r>
              <a:rPr lang="en-US" sz="3200" dirty="0" smtClean="0">
                <a:solidFill>
                  <a:srgbClr val="FF0000"/>
                </a:solidFill>
              </a:rPr>
              <a:t>The Bacon Mansion Today</a:t>
            </a:r>
            <a:endParaRPr lang="en-US" sz="3200" dirty="0">
              <a:solidFill>
                <a:srgbClr val="FF0000"/>
              </a:solidFill>
            </a:endParaRPr>
          </a:p>
        </p:txBody>
      </p:sp>
    </p:spTree>
    <p:extLst>
      <p:ext uri="{BB962C8B-B14F-4D97-AF65-F5344CB8AC3E}">
        <p14:creationId xmlns:p14="http://schemas.microsoft.com/office/powerpoint/2010/main" val="417999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5498" y="540206"/>
            <a:ext cx="7292456" cy="646331"/>
          </a:xfrm>
          <a:prstGeom prst="rect">
            <a:avLst/>
          </a:prstGeom>
          <a:noFill/>
        </p:spPr>
        <p:txBody>
          <a:bodyPr wrap="none" rtlCol="0">
            <a:spAutoFit/>
          </a:bodyPr>
          <a:lstStyle/>
          <a:p>
            <a:r>
              <a:rPr lang="en-US" sz="3600" dirty="0" smtClean="0">
                <a:solidFill>
                  <a:srgbClr val="FF0000"/>
                </a:solidFill>
              </a:rPr>
              <a:t>More Pictures of Lowell in the Past</a:t>
            </a:r>
            <a:endParaRPr lang="en-US" sz="3600" dirty="0">
              <a:solidFill>
                <a:srgbClr val="FF0000"/>
              </a:solidFill>
            </a:endParaRPr>
          </a:p>
        </p:txBody>
      </p:sp>
      <p:pic>
        <p:nvPicPr>
          <p:cNvPr id="3" name="Picture 3"/>
          <p:cNvPicPr/>
          <p:nvPr/>
        </p:nvPicPr>
        <p:blipFill>
          <a:blip r:embed="rId2"/>
          <a:stretch>
            <a:fillRect/>
          </a:stretch>
        </p:blipFill>
        <p:spPr>
          <a:xfrm>
            <a:off x="152280" y="1600200"/>
            <a:ext cx="8838720" cy="5028840"/>
          </a:xfrm>
          <a:prstGeom prst="rect">
            <a:avLst/>
          </a:prstGeom>
        </p:spPr>
      </p:pic>
    </p:spTree>
    <p:extLst>
      <p:ext uri="{BB962C8B-B14F-4D97-AF65-F5344CB8AC3E}">
        <p14:creationId xmlns:p14="http://schemas.microsoft.com/office/powerpoint/2010/main" val="75703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Buckley family 1900s</a:t>
            </a:r>
            <a:endParaRPr/>
          </a:p>
        </p:txBody>
      </p:sp>
      <p:pic>
        <p:nvPicPr>
          <p:cNvPr id="85" name="Content Placeholder 3"/>
          <p:cNvPicPr/>
          <p:nvPr/>
        </p:nvPicPr>
        <p:blipFill>
          <a:blip r:embed="rId2"/>
          <a:stretch>
            <a:fillRect/>
          </a:stretch>
        </p:blipFill>
        <p:spPr>
          <a:xfrm>
            <a:off x="1447920" y="1905120"/>
            <a:ext cx="6019560" cy="411444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High School 1900</a:t>
            </a:r>
            <a:endParaRPr/>
          </a:p>
        </p:txBody>
      </p:sp>
      <p:pic>
        <p:nvPicPr>
          <p:cNvPr id="95" name="Picture 3"/>
          <p:cNvPicPr/>
          <p:nvPr/>
        </p:nvPicPr>
        <p:blipFill>
          <a:blip r:embed="rId2"/>
          <a:stretch>
            <a:fillRect/>
          </a:stretch>
        </p:blipFill>
        <p:spPr>
          <a:xfrm>
            <a:off x="380880" y="1600200"/>
            <a:ext cx="8381520" cy="51051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Bank 1900</a:t>
            </a:r>
            <a:endParaRPr/>
          </a:p>
        </p:txBody>
      </p:sp>
      <p:pic>
        <p:nvPicPr>
          <p:cNvPr id="97" name="Picture 3"/>
          <p:cNvPicPr/>
          <p:nvPr/>
        </p:nvPicPr>
        <p:blipFill>
          <a:blip r:embed="rId2"/>
          <a:stretch>
            <a:fillRect/>
          </a:stretch>
        </p:blipFill>
        <p:spPr>
          <a:xfrm>
            <a:off x="152280" y="1600200"/>
            <a:ext cx="8838720" cy="51051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Street 1902</a:t>
            </a:r>
            <a:endParaRPr/>
          </a:p>
        </p:txBody>
      </p:sp>
      <p:pic>
        <p:nvPicPr>
          <p:cNvPr id="101" name="Picture 4"/>
          <p:cNvPicPr/>
          <p:nvPr/>
        </p:nvPicPr>
        <p:blipFill>
          <a:blip r:embed="rId2"/>
          <a:stretch>
            <a:fillRect/>
          </a:stretch>
        </p:blipFill>
        <p:spPr>
          <a:xfrm>
            <a:off x="152280" y="1600200"/>
            <a:ext cx="8838720" cy="51051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Man 1902</a:t>
            </a:r>
            <a:endParaRPr/>
          </a:p>
        </p:txBody>
      </p:sp>
      <p:pic>
        <p:nvPicPr>
          <p:cNvPr id="103" name="Picture 3"/>
          <p:cNvPicPr/>
          <p:nvPr/>
        </p:nvPicPr>
        <p:blipFill>
          <a:blip r:embed="rId2"/>
          <a:stretch>
            <a:fillRect/>
          </a:stretch>
        </p:blipFill>
        <p:spPr>
          <a:xfrm>
            <a:off x="914400" y="1676520"/>
            <a:ext cx="7162560" cy="502884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Street 1905</a:t>
            </a:r>
            <a:endParaRPr/>
          </a:p>
        </p:txBody>
      </p:sp>
      <p:pic>
        <p:nvPicPr>
          <p:cNvPr id="105" name="Picture 4"/>
          <p:cNvPicPr/>
          <p:nvPr/>
        </p:nvPicPr>
        <p:blipFill>
          <a:blip r:embed="rId2"/>
          <a:stretch>
            <a:fillRect/>
          </a:stretch>
        </p:blipFill>
        <p:spPr>
          <a:xfrm>
            <a:off x="304920" y="1752480"/>
            <a:ext cx="8457840" cy="49525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6600" y="889000"/>
            <a:ext cx="7670800" cy="5080000"/>
          </a:xfrm>
          <a:prstGeom prst="rect">
            <a:avLst/>
          </a:prstGeom>
        </p:spPr>
      </p:pic>
    </p:spTree>
    <p:extLst>
      <p:ext uri="{BB962C8B-B14F-4D97-AF65-F5344CB8AC3E}">
        <p14:creationId xmlns:p14="http://schemas.microsoft.com/office/powerpoint/2010/main" val="914650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Street 1905</a:t>
            </a:r>
            <a:endParaRPr/>
          </a:p>
        </p:txBody>
      </p:sp>
      <p:pic>
        <p:nvPicPr>
          <p:cNvPr id="107" name="Picture 3"/>
          <p:cNvPicPr/>
          <p:nvPr/>
        </p:nvPicPr>
        <p:blipFill>
          <a:blip r:embed="rId2"/>
          <a:stretch>
            <a:fillRect/>
          </a:stretch>
        </p:blipFill>
        <p:spPr>
          <a:xfrm>
            <a:off x="152280" y="1600200"/>
            <a:ext cx="8838720" cy="510516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Street 1905</a:t>
            </a:r>
            <a:endParaRPr/>
          </a:p>
        </p:txBody>
      </p:sp>
      <p:pic>
        <p:nvPicPr>
          <p:cNvPr id="109" name="Picture 3"/>
          <p:cNvPicPr/>
          <p:nvPr/>
        </p:nvPicPr>
        <p:blipFill>
          <a:blip r:embed="rId2"/>
          <a:stretch>
            <a:fillRect/>
          </a:stretch>
        </p:blipFill>
        <p:spPr>
          <a:xfrm>
            <a:off x="152280" y="1676520"/>
            <a:ext cx="8838720" cy="50288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Fireman Parade 1907</a:t>
            </a:r>
            <a:endParaRPr/>
          </a:p>
        </p:txBody>
      </p:sp>
      <p:pic>
        <p:nvPicPr>
          <p:cNvPr id="111" name="Picture 3"/>
          <p:cNvPicPr/>
          <p:nvPr/>
        </p:nvPicPr>
        <p:blipFill>
          <a:blip r:embed="rId2"/>
          <a:stretch>
            <a:fillRect/>
          </a:stretch>
        </p:blipFill>
        <p:spPr>
          <a:xfrm>
            <a:off x="304920" y="1690200"/>
            <a:ext cx="8610120" cy="493884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Street 1910</a:t>
            </a:r>
            <a:endParaRPr/>
          </a:p>
        </p:txBody>
      </p:sp>
      <p:pic>
        <p:nvPicPr>
          <p:cNvPr id="113" name="Picture 3"/>
          <p:cNvPicPr/>
          <p:nvPr/>
        </p:nvPicPr>
        <p:blipFill>
          <a:blip r:embed="rId2"/>
          <a:stretch>
            <a:fillRect/>
          </a:stretch>
        </p:blipFill>
        <p:spPr>
          <a:xfrm>
            <a:off x="76320" y="1676520"/>
            <a:ext cx="8838720" cy="49525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Street 1911</a:t>
            </a:r>
            <a:endParaRPr/>
          </a:p>
        </p:txBody>
      </p:sp>
      <p:pic>
        <p:nvPicPr>
          <p:cNvPr id="115" name="Picture 4"/>
          <p:cNvPicPr/>
          <p:nvPr/>
        </p:nvPicPr>
        <p:blipFill>
          <a:blip r:embed="rId2"/>
          <a:stretch>
            <a:fillRect/>
          </a:stretch>
        </p:blipFill>
        <p:spPr>
          <a:xfrm>
            <a:off x="228600" y="1905120"/>
            <a:ext cx="8534160" cy="464796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Street 1911</a:t>
            </a:r>
            <a:endParaRPr/>
          </a:p>
        </p:txBody>
      </p:sp>
      <p:pic>
        <p:nvPicPr>
          <p:cNvPr id="117" name="Picture 3"/>
          <p:cNvPicPr/>
          <p:nvPr/>
        </p:nvPicPr>
        <p:blipFill>
          <a:blip r:embed="rId2"/>
          <a:stretch>
            <a:fillRect/>
          </a:stretch>
        </p:blipFill>
        <p:spPr>
          <a:xfrm>
            <a:off x="228600" y="1676520"/>
            <a:ext cx="8686440" cy="502884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Milk Train Stopped for Delivery</a:t>
            </a:r>
            <a:endParaRPr/>
          </a:p>
        </p:txBody>
      </p:sp>
      <p:pic>
        <p:nvPicPr>
          <p:cNvPr id="121" name="Picture 3"/>
          <p:cNvPicPr/>
          <p:nvPr/>
        </p:nvPicPr>
        <p:blipFill>
          <a:blip r:embed="rId2"/>
          <a:stretch>
            <a:fillRect/>
          </a:stretch>
        </p:blipFill>
        <p:spPr>
          <a:xfrm>
            <a:off x="76320" y="1676520"/>
            <a:ext cx="8915040" cy="518112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High School 1920</a:t>
            </a:r>
            <a:endParaRPr/>
          </a:p>
        </p:txBody>
      </p:sp>
      <p:pic>
        <p:nvPicPr>
          <p:cNvPr id="123" name="Picture 3"/>
          <p:cNvPicPr/>
          <p:nvPr/>
        </p:nvPicPr>
        <p:blipFill>
          <a:blip r:embed="rId2"/>
          <a:stretch>
            <a:fillRect/>
          </a:stretch>
        </p:blipFill>
        <p:spPr>
          <a:xfrm>
            <a:off x="228600" y="1600200"/>
            <a:ext cx="8686440" cy="518112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Cobe Cup 1900s</a:t>
            </a:r>
            <a:endParaRPr/>
          </a:p>
        </p:txBody>
      </p:sp>
      <p:pic>
        <p:nvPicPr>
          <p:cNvPr id="127" name="Picture 3"/>
          <p:cNvPicPr/>
          <p:nvPr/>
        </p:nvPicPr>
        <p:blipFill>
          <a:blip r:embed="rId2"/>
          <a:stretch>
            <a:fillRect/>
          </a:stretch>
        </p:blipFill>
        <p:spPr>
          <a:xfrm>
            <a:off x="152280" y="1676520"/>
            <a:ext cx="8762760" cy="495252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Cobe Cup 1900s</a:t>
            </a:r>
            <a:endParaRPr/>
          </a:p>
        </p:txBody>
      </p:sp>
      <p:pic>
        <p:nvPicPr>
          <p:cNvPr id="129" name="Picture 3"/>
          <p:cNvPicPr/>
          <p:nvPr/>
        </p:nvPicPr>
        <p:blipFill>
          <a:blip r:embed="rId2"/>
          <a:stretch>
            <a:fillRect/>
          </a:stretch>
        </p:blipFill>
        <p:spPr>
          <a:xfrm>
            <a:off x="152280" y="1600200"/>
            <a:ext cx="8838720" cy="51051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0700" y="539346"/>
            <a:ext cx="4907380" cy="2954617"/>
          </a:xfrm>
          <a:prstGeom prst="rect">
            <a:avLst/>
          </a:prstGeom>
        </p:spPr>
      </p:pic>
      <p:pic>
        <p:nvPicPr>
          <p:cNvPr id="3" name="Picture 2"/>
          <p:cNvPicPr>
            <a:picLocks noChangeAspect="1"/>
          </p:cNvPicPr>
          <p:nvPr/>
        </p:nvPicPr>
        <p:blipFill>
          <a:blip r:embed="rId3"/>
          <a:stretch>
            <a:fillRect/>
          </a:stretch>
        </p:blipFill>
        <p:spPr>
          <a:xfrm>
            <a:off x="4342435" y="3450082"/>
            <a:ext cx="4499590" cy="3116383"/>
          </a:xfrm>
          <a:prstGeom prst="rect">
            <a:avLst/>
          </a:prstGeom>
        </p:spPr>
      </p:pic>
      <p:sp>
        <p:nvSpPr>
          <p:cNvPr id="4" name="TextBox 3"/>
          <p:cNvSpPr txBox="1"/>
          <p:nvPr/>
        </p:nvSpPr>
        <p:spPr>
          <a:xfrm>
            <a:off x="6024484" y="1218437"/>
            <a:ext cx="2523075" cy="954107"/>
          </a:xfrm>
          <a:prstGeom prst="rect">
            <a:avLst/>
          </a:prstGeom>
          <a:noFill/>
        </p:spPr>
        <p:txBody>
          <a:bodyPr wrap="square" rtlCol="0">
            <a:spAutoFit/>
          </a:bodyPr>
          <a:lstStyle/>
          <a:p>
            <a:pPr algn="ctr"/>
            <a:r>
              <a:rPr lang="en-US" sz="2800" dirty="0" smtClean="0"/>
              <a:t>Potawatomi Indian House</a:t>
            </a:r>
            <a:endParaRPr lang="en-US" sz="2800" dirty="0"/>
          </a:p>
        </p:txBody>
      </p:sp>
    </p:spTree>
    <p:extLst>
      <p:ext uri="{BB962C8B-B14F-4D97-AF65-F5344CB8AC3E}">
        <p14:creationId xmlns:p14="http://schemas.microsoft.com/office/powerpoint/2010/main" val="2783242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Aylea Hotel 1912</a:t>
            </a:r>
            <a:endParaRPr/>
          </a:p>
        </p:txBody>
      </p:sp>
      <p:pic>
        <p:nvPicPr>
          <p:cNvPr id="131" name="Picture 3"/>
          <p:cNvPicPr/>
          <p:nvPr/>
        </p:nvPicPr>
        <p:blipFill>
          <a:blip r:embed="rId2"/>
          <a:stretch>
            <a:fillRect/>
          </a:stretch>
        </p:blipFill>
        <p:spPr>
          <a:xfrm>
            <a:off x="457200" y="1600200"/>
            <a:ext cx="8152920" cy="510516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914400" y="447480"/>
            <a:ext cx="7124760" cy="924120"/>
          </a:xfrm>
          <a:prstGeom prst="rect">
            <a:avLst/>
          </a:prstGeom>
        </p:spPr>
        <p:txBody>
          <a:bodyPr lIns="90000" tIns="45000" rIns="90000" bIns="45000"/>
          <a:lstStyle/>
          <a:p>
            <a:r>
              <a:rPr lang="en-US" sz="3200">
                <a:solidFill>
                  <a:srgbClr val="C5000B"/>
                </a:solidFill>
                <a:latin typeface="Verdana"/>
              </a:rPr>
              <a:t>1912 Lake Prairie Elementary Students</a:t>
            </a:r>
            <a:endParaRPr/>
          </a:p>
        </p:txBody>
      </p:sp>
      <p:pic>
        <p:nvPicPr>
          <p:cNvPr id="133" name="Picture 3"/>
          <p:cNvPicPr/>
          <p:nvPr/>
        </p:nvPicPr>
        <p:blipFill>
          <a:blip r:embed="rId2"/>
          <a:stretch>
            <a:fillRect/>
          </a:stretch>
        </p:blipFill>
        <p:spPr>
          <a:xfrm>
            <a:off x="152280" y="1600200"/>
            <a:ext cx="8915040" cy="510516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Lake Prairie Classroom 1912</a:t>
            </a:r>
            <a:endParaRPr/>
          </a:p>
        </p:txBody>
      </p:sp>
      <p:pic>
        <p:nvPicPr>
          <p:cNvPr id="135" name="Picture 3"/>
          <p:cNvPicPr/>
          <p:nvPr/>
        </p:nvPicPr>
        <p:blipFill>
          <a:blip r:embed="rId2"/>
          <a:stretch>
            <a:fillRect/>
          </a:stretch>
        </p:blipFill>
        <p:spPr>
          <a:xfrm>
            <a:off x="152280" y="1676520"/>
            <a:ext cx="8838720" cy="502884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1009440" y="228600"/>
            <a:ext cx="7124760" cy="1371240"/>
          </a:xfrm>
          <a:prstGeom prst="rect">
            <a:avLst/>
          </a:prstGeom>
        </p:spPr>
        <p:txBody>
          <a:bodyPr lIns="90000" tIns="45000" rIns="90000" bIns="45000"/>
          <a:lstStyle/>
          <a:p>
            <a:r>
              <a:rPr lang="en-US" sz="3200">
                <a:solidFill>
                  <a:srgbClr val="C5000B"/>
                </a:solidFill>
                <a:latin typeface="Verdana"/>
              </a:rPr>
              <a:t>Lake Prairie Elementary School 1922</a:t>
            </a:r>
            <a:endParaRPr/>
          </a:p>
        </p:txBody>
      </p:sp>
      <p:pic>
        <p:nvPicPr>
          <p:cNvPr id="137" name="Picture 3"/>
          <p:cNvPicPr/>
          <p:nvPr/>
        </p:nvPicPr>
        <p:blipFill>
          <a:blip r:embed="rId2"/>
          <a:stretch>
            <a:fillRect/>
          </a:stretch>
        </p:blipFill>
        <p:spPr>
          <a:xfrm>
            <a:off x="343800" y="1600200"/>
            <a:ext cx="8571240" cy="502884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Library 1922</a:t>
            </a:r>
            <a:endParaRPr/>
          </a:p>
        </p:txBody>
      </p:sp>
      <p:pic>
        <p:nvPicPr>
          <p:cNvPr id="139" name="Picture 3"/>
          <p:cNvPicPr/>
          <p:nvPr/>
        </p:nvPicPr>
        <p:blipFill>
          <a:blip r:embed="rId2"/>
          <a:stretch>
            <a:fillRect/>
          </a:stretch>
        </p:blipFill>
        <p:spPr>
          <a:xfrm>
            <a:off x="152280" y="1675440"/>
            <a:ext cx="8913960" cy="502956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Downtown Lowell 1925</a:t>
            </a:r>
            <a:endParaRPr/>
          </a:p>
        </p:txBody>
      </p:sp>
      <p:pic>
        <p:nvPicPr>
          <p:cNvPr id="141" name="Picture 3"/>
          <p:cNvPicPr/>
          <p:nvPr/>
        </p:nvPicPr>
        <p:blipFill>
          <a:blip r:embed="rId2"/>
          <a:stretch>
            <a:fillRect/>
          </a:stretch>
        </p:blipFill>
        <p:spPr>
          <a:xfrm>
            <a:off x="290160" y="1676520"/>
            <a:ext cx="8624880" cy="508356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Downtown Lowell 1939</a:t>
            </a:r>
            <a:endParaRPr/>
          </a:p>
        </p:txBody>
      </p:sp>
      <p:pic>
        <p:nvPicPr>
          <p:cNvPr id="143" name="Picture 3"/>
          <p:cNvPicPr/>
          <p:nvPr/>
        </p:nvPicPr>
        <p:blipFill>
          <a:blip r:embed="rId2"/>
          <a:stretch>
            <a:fillRect/>
          </a:stretch>
        </p:blipFill>
        <p:spPr>
          <a:xfrm>
            <a:off x="119880" y="1594080"/>
            <a:ext cx="8871120" cy="516924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Street 1939</a:t>
            </a:r>
            <a:endParaRPr/>
          </a:p>
        </p:txBody>
      </p:sp>
      <p:pic>
        <p:nvPicPr>
          <p:cNvPr id="145" name="Picture 3"/>
          <p:cNvPicPr/>
          <p:nvPr/>
        </p:nvPicPr>
        <p:blipFill>
          <a:blip r:embed="rId2"/>
          <a:stretch>
            <a:fillRect/>
          </a:stretch>
        </p:blipFill>
        <p:spPr>
          <a:xfrm>
            <a:off x="152280" y="1676520"/>
            <a:ext cx="8838720" cy="495252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1942</a:t>
            </a:r>
            <a:endParaRPr/>
          </a:p>
        </p:txBody>
      </p:sp>
      <p:pic>
        <p:nvPicPr>
          <p:cNvPr id="147" name="Picture 3"/>
          <p:cNvPicPr/>
          <p:nvPr/>
        </p:nvPicPr>
        <p:blipFill>
          <a:blip r:embed="rId2"/>
          <a:stretch>
            <a:fillRect/>
          </a:stretch>
        </p:blipFill>
        <p:spPr>
          <a:xfrm>
            <a:off x="143280" y="1600200"/>
            <a:ext cx="8847720" cy="510516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Old Lowell Train Station Building 1943</a:t>
            </a:r>
            <a:endParaRPr/>
          </a:p>
        </p:txBody>
      </p:sp>
      <p:pic>
        <p:nvPicPr>
          <p:cNvPr id="149" name="Content Placeholder 3"/>
          <p:cNvPicPr/>
          <p:nvPr/>
        </p:nvPicPr>
        <p:blipFill>
          <a:blip r:embed="rId2"/>
          <a:stretch>
            <a:fillRect/>
          </a:stretch>
        </p:blipFill>
        <p:spPr>
          <a:xfrm>
            <a:off x="902520" y="1828800"/>
            <a:ext cx="7326720" cy="4629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094" y="646956"/>
            <a:ext cx="3484246" cy="5262980"/>
          </a:xfrm>
          <a:prstGeom prst="rect">
            <a:avLst/>
          </a:prstGeom>
        </p:spPr>
        <p:txBody>
          <a:bodyPr wrap="square">
            <a:spAutoFit/>
          </a:bodyPr>
          <a:lstStyle/>
          <a:p>
            <a:r>
              <a:rPr lang="en-US" sz="2800" dirty="0"/>
              <a:t>Indiana became an organized territory in 1800, and a state in 1816. After the treaty with the Indians the final purchase of the land took place in 1832. After surveying was completed in 1834, the homesteaders came.</a:t>
            </a:r>
            <a:endParaRPr lang="en-US" sz="2800" dirty="0"/>
          </a:p>
        </p:txBody>
      </p:sp>
      <p:pic>
        <p:nvPicPr>
          <p:cNvPr id="3" name="Picture 2"/>
          <p:cNvPicPr>
            <a:picLocks noChangeAspect="1"/>
          </p:cNvPicPr>
          <p:nvPr/>
        </p:nvPicPr>
        <p:blipFill>
          <a:blip r:embed="rId2"/>
          <a:stretch>
            <a:fillRect/>
          </a:stretch>
        </p:blipFill>
        <p:spPr>
          <a:xfrm>
            <a:off x="3913340" y="646956"/>
            <a:ext cx="4857347" cy="5262980"/>
          </a:xfrm>
          <a:prstGeom prst="rect">
            <a:avLst/>
          </a:prstGeom>
        </p:spPr>
      </p:pic>
    </p:spTree>
    <p:extLst>
      <p:ext uri="{BB962C8B-B14F-4D97-AF65-F5344CB8AC3E}">
        <p14:creationId xmlns:p14="http://schemas.microsoft.com/office/powerpoint/2010/main" val="683016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Labor Day Parade 1944</a:t>
            </a:r>
            <a:endParaRPr/>
          </a:p>
        </p:txBody>
      </p:sp>
      <p:pic>
        <p:nvPicPr>
          <p:cNvPr id="151" name="Picture 3"/>
          <p:cNvPicPr/>
          <p:nvPr/>
        </p:nvPicPr>
        <p:blipFill>
          <a:blip r:embed="rId2"/>
          <a:stretch>
            <a:fillRect/>
          </a:stretch>
        </p:blipFill>
        <p:spPr>
          <a:xfrm>
            <a:off x="152280" y="1654200"/>
            <a:ext cx="8838720" cy="510696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Lowell Town Hall 1952</a:t>
            </a:r>
            <a:endParaRPr/>
          </a:p>
        </p:txBody>
      </p:sp>
      <p:pic>
        <p:nvPicPr>
          <p:cNvPr id="153" name="Picture 3"/>
          <p:cNvPicPr/>
          <p:nvPr/>
        </p:nvPicPr>
        <p:blipFill>
          <a:blip r:embed="rId2"/>
          <a:stretch>
            <a:fillRect/>
          </a:stretch>
        </p:blipFill>
        <p:spPr>
          <a:xfrm>
            <a:off x="228600" y="1600200"/>
            <a:ext cx="8610120" cy="518112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Train Wreck of 1952</a:t>
            </a:r>
            <a:endParaRPr/>
          </a:p>
        </p:txBody>
      </p:sp>
      <p:pic>
        <p:nvPicPr>
          <p:cNvPr id="155" name="Picture 4"/>
          <p:cNvPicPr/>
          <p:nvPr/>
        </p:nvPicPr>
        <p:blipFill>
          <a:blip r:embed="rId2"/>
          <a:stretch>
            <a:fillRect/>
          </a:stretch>
        </p:blipFill>
        <p:spPr>
          <a:xfrm>
            <a:off x="228600" y="1504080"/>
            <a:ext cx="8686440" cy="520092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1009440" y="675720"/>
            <a:ext cx="7124760" cy="924120"/>
          </a:xfrm>
          <a:prstGeom prst="rect">
            <a:avLst/>
          </a:prstGeom>
        </p:spPr>
        <p:txBody>
          <a:bodyPr lIns="90000" tIns="45000" rIns="90000" bIns="45000"/>
          <a:lstStyle/>
          <a:p>
            <a:r>
              <a:rPr lang="en-US" sz="3200">
                <a:solidFill>
                  <a:srgbClr val="C5000B"/>
                </a:solidFill>
                <a:latin typeface="Verdana"/>
              </a:rPr>
              <a:t>Train Wreck 1952</a:t>
            </a:r>
            <a:endParaRPr/>
          </a:p>
        </p:txBody>
      </p:sp>
      <p:pic>
        <p:nvPicPr>
          <p:cNvPr id="157" name="Picture 3"/>
          <p:cNvPicPr/>
          <p:nvPr/>
        </p:nvPicPr>
        <p:blipFill>
          <a:blip r:embed="rId2"/>
          <a:stretch>
            <a:fillRect/>
          </a:stretch>
        </p:blipFill>
        <p:spPr>
          <a:xfrm>
            <a:off x="228600" y="1676520"/>
            <a:ext cx="8686440" cy="495252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914400" y="228600"/>
            <a:ext cx="7124760" cy="924120"/>
          </a:xfrm>
          <a:prstGeom prst="rect">
            <a:avLst/>
          </a:prstGeom>
        </p:spPr>
        <p:txBody>
          <a:bodyPr lIns="90000" tIns="45000" rIns="90000" bIns="45000"/>
          <a:lstStyle/>
          <a:p>
            <a:r>
              <a:rPr lang="en-US" sz="3200">
                <a:solidFill>
                  <a:srgbClr val="C5000B"/>
                </a:solidFill>
                <a:latin typeface="Verdana"/>
              </a:rPr>
              <a:t>The Last Passenger Train Stopped 1967</a:t>
            </a:r>
            <a:endParaRPr/>
          </a:p>
        </p:txBody>
      </p:sp>
      <p:pic>
        <p:nvPicPr>
          <p:cNvPr id="159" name="Picture 3"/>
          <p:cNvPicPr/>
          <p:nvPr/>
        </p:nvPicPr>
        <p:blipFill>
          <a:blip r:embed="rId2"/>
          <a:stretch>
            <a:fillRect/>
          </a:stretch>
        </p:blipFill>
        <p:spPr>
          <a:xfrm>
            <a:off x="152280" y="1600200"/>
            <a:ext cx="8838720" cy="502884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1009440" y="1523880"/>
            <a:ext cx="7124760" cy="3504960"/>
          </a:xfrm>
          <a:prstGeom prst="rect">
            <a:avLst/>
          </a:prstGeom>
        </p:spPr>
        <p:txBody>
          <a:bodyPr lIns="90000" tIns="45000" rIns="90000" bIns="45000"/>
          <a:lstStyle/>
          <a:p>
            <a:r>
              <a:rPr lang="en-US" sz="5400">
                <a:solidFill>
                  <a:srgbClr val="C5000B"/>
                </a:solidFill>
                <a:latin typeface="Verdana"/>
              </a:rPr>
              <a:t>To be continued……….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094" y="910636"/>
            <a:ext cx="8221448" cy="5693867"/>
          </a:xfrm>
          <a:prstGeom prst="rect">
            <a:avLst/>
          </a:prstGeom>
        </p:spPr>
        <p:txBody>
          <a:bodyPr wrap="square">
            <a:spAutoFit/>
          </a:bodyPr>
          <a:lstStyle/>
          <a:p>
            <a:r>
              <a:rPr lang="en-US" sz="2800" dirty="0"/>
              <a:t>It was October 1834, a month of good sunshine, when these pioneers started to come to our county with their white covered wagons, horses and oxen. One of these early settlers had this to say about his arrival in the area: “It was October 1834 when I first entered the Grand Prairie. It was about noon of a clear delightful day when we emerged from the wood, and for miles around stretched forth one broad expanse of clear open land.”</a:t>
            </a:r>
          </a:p>
          <a:p>
            <a:endParaRPr lang="en-US" sz="2800" dirty="0"/>
          </a:p>
          <a:p>
            <a:r>
              <a:rPr lang="en-US" sz="2800" dirty="0"/>
              <a:t>He also wrote that he could see in the distance the pretty groves where they later would build their cabins.</a:t>
            </a:r>
            <a:endParaRPr lang="en-US" sz="2800" dirty="0"/>
          </a:p>
        </p:txBody>
      </p:sp>
      <p:sp>
        <p:nvSpPr>
          <p:cNvPr id="3" name="TextBox 2"/>
          <p:cNvSpPr txBox="1"/>
          <p:nvPr/>
        </p:nvSpPr>
        <p:spPr>
          <a:xfrm>
            <a:off x="1373102" y="415972"/>
            <a:ext cx="6899837" cy="584776"/>
          </a:xfrm>
          <a:prstGeom prst="rect">
            <a:avLst/>
          </a:prstGeom>
          <a:noFill/>
        </p:spPr>
        <p:txBody>
          <a:bodyPr wrap="square" rtlCol="0">
            <a:spAutoFit/>
          </a:bodyPr>
          <a:lstStyle/>
          <a:p>
            <a:pPr algn="ctr"/>
            <a:r>
              <a:rPr lang="en-US" sz="3200" dirty="0" smtClean="0">
                <a:solidFill>
                  <a:srgbClr val="FF0000"/>
                </a:solidFill>
              </a:rPr>
              <a:t>Early Settlers of Lowell Area</a:t>
            </a:r>
            <a:endParaRPr lang="en-US" sz="3200" dirty="0">
              <a:solidFill>
                <a:srgbClr val="FF0000"/>
              </a:solidFill>
            </a:endParaRPr>
          </a:p>
        </p:txBody>
      </p:sp>
    </p:spTree>
    <p:extLst>
      <p:ext uri="{BB962C8B-B14F-4D97-AF65-F5344CB8AC3E}">
        <p14:creationId xmlns:p14="http://schemas.microsoft.com/office/powerpoint/2010/main" val="33562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1790" y="1647464"/>
            <a:ext cx="6717806" cy="3809762"/>
          </a:xfrm>
          <a:prstGeom prst="rect">
            <a:avLst/>
          </a:prstGeom>
        </p:spPr>
      </p:pic>
    </p:spTree>
    <p:extLst>
      <p:ext uri="{BB962C8B-B14F-4D97-AF65-F5344CB8AC3E}">
        <p14:creationId xmlns:p14="http://schemas.microsoft.com/office/powerpoint/2010/main" val="330832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189" y="1029553"/>
            <a:ext cx="7414749" cy="4832093"/>
          </a:xfrm>
          <a:prstGeom prst="rect">
            <a:avLst/>
          </a:prstGeom>
        </p:spPr>
        <p:txBody>
          <a:bodyPr wrap="square">
            <a:spAutoFit/>
          </a:bodyPr>
          <a:lstStyle/>
          <a:p>
            <a:r>
              <a:rPr lang="en-US" sz="2800" dirty="0"/>
              <a:t>The first of the homesteaders in this part of Lake County was Thomas Childers, who, with his wife Sarah and their family, settled in School Grove early in October 1834. To be the first arrival was harder as settlers always helped to build cabins for their neighbors.</a:t>
            </a:r>
          </a:p>
          <a:p>
            <a:endParaRPr lang="en-US" sz="2800" dirty="0"/>
          </a:p>
          <a:p>
            <a:r>
              <a:rPr lang="en-US" sz="2800" dirty="0"/>
              <a:t>The Childers cabin was about two miles north of </a:t>
            </a:r>
            <a:r>
              <a:rPr lang="en-US" sz="2800" dirty="0" smtClean="0"/>
              <a:t>Schneider.  All </a:t>
            </a:r>
            <a:r>
              <a:rPr lang="en-US" sz="2800" dirty="0"/>
              <a:t>of these brave people bore their hardships with great cheerfulness, but the early years were hard times.</a:t>
            </a:r>
            <a:endParaRPr lang="en-US" sz="2800" dirty="0"/>
          </a:p>
        </p:txBody>
      </p:sp>
    </p:spTree>
    <p:extLst>
      <p:ext uri="{BB962C8B-B14F-4D97-AF65-F5344CB8AC3E}">
        <p14:creationId xmlns:p14="http://schemas.microsoft.com/office/powerpoint/2010/main" val="215171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35998" y="257967"/>
            <a:ext cx="4423000" cy="3620440"/>
          </a:xfrm>
          <a:prstGeom prst="rect">
            <a:avLst/>
          </a:prstGeom>
        </p:spPr>
      </p:pic>
      <p:pic>
        <p:nvPicPr>
          <p:cNvPr id="2" name="Picture 1"/>
          <p:cNvPicPr>
            <a:picLocks noChangeAspect="1"/>
          </p:cNvPicPr>
          <p:nvPr/>
        </p:nvPicPr>
        <p:blipFill>
          <a:blip r:embed="rId3"/>
          <a:stretch>
            <a:fillRect/>
          </a:stretch>
        </p:blipFill>
        <p:spPr>
          <a:xfrm>
            <a:off x="3899768" y="3003190"/>
            <a:ext cx="4888083" cy="3614560"/>
          </a:xfrm>
          <a:prstGeom prst="rect">
            <a:avLst/>
          </a:prstGeom>
        </p:spPr>
      </p:pic>
    </p:spTree>
    <p:extLst>
      <p:ext uri="{BB962C8B-B14F-4D97-AF65-F5344CB8AC3E}">
        <p14:creationId xmlns:p14="http://schemas.microsoft.com/office/powerpoint/2010/main" val="3662751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1190</Words>
  <Application>Microsoft Macintosh PowerPoint</Application>
  <PresentationFormat>On-screen Show (4:3)</PresentationFormat>
  <Paragraphs>88</Paragraphs>
  <Slides>55</Slides>
  <Notes>0</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Tri-Creek User</cp:lastModifiedBy>
  <cp:revision>11</cp:revision>
  <dcterms:modified xsi:type="dcterms:W3CDTF">2014-09-02T03:11:07Z</dcterms:modified>
</cp:coreProperties>
</file>